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FF3300"/>
    <a:srgbClr val="B43500"/>
    <a:srgbClr val="C55A11"/>
    <a:srgbClr val="A5A5A5"/>
    <a:srgbClr val="AD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Преступления террористического характера </c:v>
                </c:pt>
              </c:strCache>
            </c:strRef>
          </c:tx>
          <c:spPr>
            <a:ln w="571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 cap="flat" cmpd="sng" algn="ctr">
                <a:solidFill>
                  <a:srgbClr val="C00000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8564814814814824E-2"/>
                  <c:y val="6.1537620297462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B8-498B-A5FF-63D24F3DDD8C}"/>
                </c:ext>
              </c:extLst>
            </c:dLbl>
            <c:dLbl>
              <c:idx val="2"/>
              <c:layout>
                <c:manualLayout>
                  <c:x val="-3.5509259259259261E-2"/>
                  <c:y val="0.109156667916510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B8-498B-A5FF-63D24F3DDD8C}"/>
                </c:ext>
              </c:extLst>
            </c:dLbl>
            <c:dLbl>
              <c:idx val="3"/>
              <c:layout>
                <c:manualLayout>
                  <c:x val="-2.3935185185185184E-2"/>
                  <c:y val="6.5505874265716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B8-498B-A5FF-63D24F3DDD8C}"/>
                </c:ext>
              </c:extLst>
            </c:dLbl>
            <c:dLbl>
              <c:idx val="4"/>
              <c:layout>
                <c:manualLayout>
                  <c:x val="-6.8564814814814773E-2"/>
                  <c:y val="-7.338301462317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B8-498B-A5FF-63D24F3DDD8C}"/>
                </c:ext>
              </c:extLst>
            </c:dLbl>
            <c:dLbl>
              <c:idx val="5"/>
              <c:layout>
                <c:manualLayout>
                  <c:x val="-8.2453703703703793E-2"/>
                  <c:y val="-4.9573490813648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B8-498B-A5FF-63D24F3DD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3810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  <c:pt idx="10">
                  <c:v>2020 г.</c:v>
                </c:pt>
                <c:pt idx="11">
                  <c:v>2021 г.</c:v>
                </c:pt>
                <c:pt idx="12">
                  <c:v>2022 г.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581</c:v>
                </c:pt>
                <c:pt idx="1">
                  <c:v>622</c:v>
                </c:pt>
                <c:pt idx="2">
                  <c:v>637</c:v>
                </c:pt>
                <c:pt idx="3">
                  <c:v>661</c:v>
                </c:pt>
                <c:pt idx="4">
                  <c:v>1128</c:v>
                </c:pt>
                <c:pt idx="5">
                  <c:v>1538</c:v>
                </c:pt>
                <c:pt idx="6">
                  <c:v>2227</c:v>
                </c:pt>
                <c:pt idx="7">
                  <c:v>1871</c:v>
                </c:pt>
                <c:pt idx="8">
                  <c:v>1679</c:v>
                </c:pt>
                <c:pt idx="9">
                  <c:v>1806</c:v>
                </c:pt>
                <c:pt idx="10">
                  <c:v>2342</c:v>
                </c:pt>
                <c:pt idx="11">
                  <c:v>2136</c:v>
                </c:pt>
                <c:pt idx="12">
                  <c:v>2233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B8-498B-A5FF-63D24F3DDD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Преступления экстремистской направленности </c:v>
                </c:pt>
              </c:strCache>
            </c:strRef>
          </c:tx>
          <c:spPr>
            <a:ln w="57150" cap="rnd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715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5509259259259261E-2"/>
                  <c:y val="-0.113065554305711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B8-498B-A5FF-63D24F3DDD8C}"/>
                </c:ext>
              </c:extLst>
            </c:dLbl>
            <c:dLbl>
              <c:idx val="2"/>
              <c:layout>
                <c:manualLayout>
                  <c:x val="-3.5509259259259261E-2"/>
                  <c:y val="-7.7351268591426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B8-498B-A5FF-63D24F3DDD8C}"/>
                </c:ext>
              </c:extLst>
            </c:dLbl>
            <c:dLbl>
              <c:idx val="4"/>
              <c:layout>
                <c:manualLayout>
                  <c:x val="-1.4351851851851004E-3"/>
                  <c:y val="5.7569366329208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B8-498B-A5FF-63D24F3DDD8C}"/>
                </c:ext>
              </c:extLst>
            </c:dLbl>
            <c:dLbl>
              <c:idx val="5"/>
              <c:layout>
                <c:manualLayout>
                  <c:x val="-6.0648148148148145E-3"/>
                  <c:y val="6.1537620297462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B8-498B-A5FF-63D24F3DDD8C}"/>
                </c:ext>
              </c:extLst>
            </c:dLbl>
            <c:dLbl>
              <c:idx val="7"/>
              <c:layout>
                <c:manualLayout>
                  <c:x val="-3.847222222222222E-2"/>
                  <c:y val="5.3601112360954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B8-498B-A5FF-63D24F3DDD8C}"/>
                </c:ext>
              </c:extLst>
            </c:dLbl>
            <c:dLbl>
              <c:idx val="8"/>
              <c:layout>
                <c:manualLayout>
                  <c:x val="-2.6898148148148147E-2"/>
                  <c:y val="-4.9573490813648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B8-498B-A5FF-63D24F3DD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857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  <c:pt idx="10">
                  <c:v>2020 г.</c:v>
                </c:pt>
                <c:pt idx="11">
                  <c:v>2021 г.</c:v>
                </c:pt>
                <c:pt idx="12">
                  <c:v>2022 г.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656</c:v>
                </c:pt>
                <c:pt idx="1">
                  <c:v>622</c:v>
                </c:pt>
                <c:pt idx="2">
                  <c:v>696</c:v>
                </c:pt>
                <c:pt idx="3">
                  <c:v>896</c:v>
                </c:pt>
                <c:pt idx="4">
                  <c:v>1034</c:v>
                </c:pt>
                <c:pt idx="5">
                  <c:v>1329</c:v>
                </c:pt>
                <c:pt idx="6">
                  <c:v>1450</c:v>
                </c:pt>
                <c:pt idx="7">
                  <c:v>1521</c:v>
                </c:pt>
                <c:pt idx="8">
                  <c:v>1265</c:v>
                </c:pt>
                <c:pt idx="9">
                  <c:v>585</c:v>
                </c:pt>
                <c:pt idx="10">
                  <c:v>833</c:v>
                </c:pt>
                <c:pt idx="11">
                  <c:v>1057</c:v>
                </c:pt>
                <c:pt idx="12">
                  <c:v>1566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AB8-498B-A5FF-63D24F3DDD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723392"/>
        <c:axId val="99430336"/>
      </c:lineChart>
      <c:catAx>
        <c:axId val="1217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30336"/>
        <c:crosses val="autoZero"/>
        <c:auto val="1"/>
        <c:lblAlgn val="ctr"/>
        <c:lblOffset val="100"/>
        <c:noMultiLvlLbl val="0"/>
      </c:catAx>
      <c:valAx>
        <c:axId val="9943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72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87530281006576E-2"/>
          <c:y val="0.92083818150511598"/>
          <c:w val="0.94594687487303686"/>
          <c:h val="6.3258075793230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bg1">
            <a:alpha val="44000"/>
          </a:schemeClr>
        </a:gs>
        <a:gs pos="100000">
          <a:schemeClr val="bg1"/>
        </a:gs>
      </a:gsLst>
      <a:lin ang="5400000" scaled="0"/>
    </a:gradFill>
    <a:ln w="9525" cap="flat" cmpd="sng" algn="ctr">
      <a:noFill/>
      <a:prstDash val="solid"/>
      <a:round/>
    </a:ln>
    <a:effectLst>
      <a:softEdge rad="63500"/>
    </a:effectLst>
  </c:spPr>
  <c:txPr>
    <a:bodyPr/>
    <a:lstStyle/>
    <a:p>
      <a:pPr>
        <a:defRPr>
          <a:latin typeface="+mn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820F7-1F91-46EE-8FC1-05BF7013C39A}" type="doc">
      <dgm:prSet loTypeId="urn:microsoft.com/office/officeart/2005/8/layout/target3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837000-E6D9-47C9-B699-A4A13F51E7FC}">
      <dgm:prSet phldrT="[Текст]" custT="1"/>
      <dgm:spPr>
        <a:ln w="38100">
          <a:solidFill>
            <a:srgbClr val="A5A5A5"/>
          </a:solidFill>
        </a:ln>
      </dgm:spPr>
      <dgm:t>
        <a:bodyPr/>
        <a:lstStyle/>
        <a:p>
          <a:pPr>
            <a:buNone/>
          </a:pPr>
          <a:r>
            <a: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Радикализм</a:t>
          </a:r>
          <a:endParaRPr lang="ru-RU" sz="2800" b="1" dirty="0">
            <a:solidFill>
              <a:schemeClr val="tx1">
                <a:lumMod val="65000"/>
                <a:lumOff val="35000"/>
              </a:schemeClr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78D6E322-046A-49DB-B8AD-B0109231D28E}" type="parTrans" cxnId="{113DB8BD-63E1-4FB3-8505-54CFEED65B64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5595BF93-2625-4B41-BABC-3A8232888C99}" type="sibTrans" cxnId="{113DB8BD-63E1-4FB3-8505-54CFEED65B64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8E352333-CFD0-4EB4-8AD5-375DE1239405}">
      <dgm:prSet phldrT="[Текст]" custT="1"/>
      <dgm:spPr>
        <a:ln w="38100"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ru-RU" sz="3200" b="1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Экстремизм</a:t>
          </a:r>
          <a:endParaRPr lang="ru-RU" sz="2800" b="1" dirty="0">
            <a:solidFill>
              <a:srgbClr val="FF000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CDF68B55-66BB-4ED4-94D6-7D89C7F5B806}" type="parTrans" cxnId="{AB841086-FF27-4C1A-B0D7-10180BD2B00C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A4F105A2-148B-4760-808D-67CDEC57142B}" type="sibTrans" cxnId="{AB841086-FF27-4C1A-B0D7-10180BD2B00C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3916682E-5CB3-44C9-B9F9-1DE7D141B0B7}">
      <dgm:prSet phldrT="[Текст]" custT="1"/>
      <dgm:spPr>
        <a:ln w="38100">
          <a:solidFill>
            <a:srgbClr val="C00000"/>
          </a:solidFill>
        </a:ln>
      </dgm:spPr>
      <dgm:t>
        <a:bodyPr/>
        <a:lstStyle/>
        <a:p>
          <a:pPr>
            <a:buNone/>
          </a:pPr>
          <a:r>
            <a:rPr lang="ru-RU" sz="3200" b="1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Терроризм</a:t>
          </a:r>
        </a:p>
      </dgm:t>
    </dgm:pt>
    <dgm:pt modelId="{29955E12-D894-4838-A0A8-E33D900F7ADF}" type="sibTrans" cxnId="{918EB0C0-0F5B-484D-9A2E-3A5C27E99505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77229E09-5B5A-49B6-A84C-EE2E2337B15B}" type="parTrans" cxnId="{918EB0C0-0F5B-484D-9A2E-3A5C27E99505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44DFF86F-2555-4CC2-8010-CE7244C3A3B6}" type="pres">
      <dgm:prSet presAssocID="{0F9820F7-1F91-46EE-8FC1-05BF7013C3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30AD7E-2BE2-47AF-AC66-9E7D4E7EE26F}" type="pres">
      <dgm:prSet presAssocID="{C7837000-E6D9-47C9-B699-A4A13F51E7FC}" presName="circle1" presStyleLbl="node1" presStyleIdx="0" presStyleCnt="3"/>
      <dgm:spPr>
        <a:prstGeom prst="diamond">
          <a:avLst/>
        </a:prstGeom>
        <a:ln w="38100">
          <a:solidFill>
            <a:schemeClr val="bg1"/>
          </a:solidFill>
        </a:ln>
      </dgm:spPr>
    </dgm:pt>
    <dgm:pt modelId="{DAF4141F-8651-4B9F-A9CA-AC6BC28E35A9}" type="pres">
      <dgm:prSet presAssocID="{C7837000-E6D9-47C9-B699-A4A13F51E7FC}" presName="space" presStyleCnt="0"/>
      <dgm:spPr/>
    </dgm:pt>
    <dgm:pt modelId="{22AFB8EA-8DB3-4AC7-9572-87F880A140B7}" type="pres">
      <dgm:prSet presAssocID="{C7837000-E6D9-47C9-B699-A4A13F51E7FC}" presName="rect1" presStyleLbl="alignAcc1" presStyleIdx="0" presStyleCnt="3"/>
      <dgm:spPr/>
      <dgm:t>
        <a:bodyPr/>
        <a:lstStyle/>
        <a:p>
          <a:endParaRPr lang="ru-RU"/>
        </a:p>
      </dgm:t>
    </dgm:pt>
    <dgm:pt modelId="{C8B79380-EA35-42C2-A039-11A3443D3219}" type="pres">
      <dgm:prSet presAssocID="{8E352333-CFD0-4EB4-8AD5-375DE1239405}" presName="vertSpace2" presStyleLbl="node1" presStyleIdx="0" presStyleCnt="3"/>
      <dgm:spPr/>
    </dgm:pt>
    <dgm:pt modelId="{5E6539FE-7242-40D6-A121-9D05BE244A8B}" type="pres">
      <dgm:prSet presAssocID="{8E352333-CFD0-4EB4-8AD5-375DE1239405}" presName="circle2" presStyleLbl="node1" presStyleIdx="1" presStyleCnt="3"/>
      <dgm:spPr>
        <a:prstGeom prst="diamond">
          <a:avLst/>
        </a:prstGeom>
        <a:solidFill>
          <a:srgbClr val="FF0000"/>
        </a:solidFill>
        <a:ln w="38100">
          <a:solidFill>
            <a:schemeClr val="bg1"/>
          </a:solidFill>
        </a:ln>
      </dgm:spPr>
    </dgm:pt>
    <dgm:pt modelId="{E8324962-FE84-4932-ACF0-84390CB59BBA}" type="pres">
      <dgm:prSet presAssocID="{8E352333-CFD0-4EB4-8AD5-375DE1239405}" presName="rect2" presStyleLbl="alignAcc1" presStyleIdx="1" presStyleCnt="3"/>
      <dgm:spPr/>
      <dgm:t>
        <a:bodyPr/>
        <a:lstStyle/>
        <a:p>
          <a:endParaRPr lang="ru-RU"/>
        </a:p>
      </dgm:t>
    </dgm:pt>
    <dgm:pt modelId="{4E528C62-6A6B-4DAA-B36D-4216F6B748FF}" type="pres">
      <dgm:prSet presAssocID="{3916682E-5CB3-44C9-B9F9-1DE7D141B0B7}" presName="vertSpace3" presStyleLbl="node1" presStyleIdx="1" presStyleCnt="3"/>
      <dgm:spPr/>
    </dgm:pt>
    <dgm:pt modelId="{06C93EEF-7A55-4F7A-A2BD-C70927833AAE}" type="pres">
      <dgm:prSet presAssocID="{3916682E-5CB3-44C9-B9F9-1DE7D141B0B7}" presName="circle3" presStyleLbl="node1" presStyleIdx="2" presStyleCnt="3"/>
      <dgm:spPr>
        <a:prstGeom prst="diamond">
          <a:avLst/>
        </a:prstGeom>
        <a:solidFill>
          <a:srgbClr val="C00000"/>
        </a:solidFill>
        <a:ln w="38100">
          <a:solidFill>
            <a:schemeClr val="bg1"/>
          </a:solidFill>
        </a:ln>
      </dgm:spPr>
    </dgm:pt>
    <dgm:pt modelId="{D92400E6-4C43-4D03-85B5-74D264CD7825}" type="pres">
      <dgm:prSet presAssocID="{3916682E-5CB3-44C9-B9F9-1DE7D141B0B7}" presName="rect3" presStyleLbl="alignAcc1" presStyleIdx="2" presStyleCnt="3"/>
      <dgm:spPr/>
      <dgm:t>
        <a:bodyPr/>
        <a:lstStyle/>
        <a:p>
          <a:endParaRPr lang="ru-RU"/>
        </a:p>
      </dgm:t>
    </dgm:pt>
    <dgm:pt modelId="{016BE879-CCB0-4705-9541-0E0F4EC59649}" type="pres">
      <dgm:prSet presAssocID="{C7837000-E6D9-47C9-B699-A4A13F51E7F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F2FB9-8F79-4948-A593-AA8FD39F57BC}" type="pres">
      <dgm:prSet presAssocID="{8E352333-CFD0-4EB4-8AD5-375DE123940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01101-3B81-4CEB-B9BE-DE5DDB9989AA}" type="pres">
      <dgm:prSet presAssocID="{3916682E-5CB3-44C9-B9F9-1DE7D141B0B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65162-D9C5-4BFB-8962-348831035738}" type="presOf" srcId="{C7837000-E6D9-47C9-B699-A4A13F51E7FC}" destId="{22AFB8EA-8DB3-4AC7-9572-87F880A140B7}" srcOrd="0" destOrd="0" presId="urn:microsoft.com/office/officeart/2005/8/layout/target3"/>
    <dgm:cxn modelId="{113DB8BD-63E1-4FB3-8505-54CFEED65B64}" srcId="{0F9820F7-1F91-46EE-8FC1-05BF7013C39A}" destId="{C7837000-E6D9-47C9-B699-A4A13F51E7FC}" srcOrd="0" destOrd="0" parTransId="{78D6E322-046A-49DB-B8AD-B0109231D28E}" sibTransId="{5595BF93-2625-4B41-BABC-3A8232888C99}"/>
    <dgm:cxn modelId="{53F2AF96-D538-405C-A495-0A655C288441}" type="presOf" srcId="{3916682E-5CB3-44C9-B9F9-1DE7D141B0B7}" destId="{D92400E6-4C43-4D03-85B5-74D264CD7825}" srcOrd="0" destOrd="0" presId="urn:microsoft.com/office/officeart/2005/8/layout/target3"/>
    <dgm:cxn modelId="{A7CEDF4C-261E-4BDA-868C-FB9BE6A74515}" type="presOf" srcId="{8E352333-CFD0-4EB4-8AD5-375DE1239405}" destId="{06EF2FB9-8F79-4948-A593-AA8FD39F57BC}" srcOrd="1" destOrd="0" presId="urn:microsoft.com/office/officeart/2005/8/layout/target3"/>
    <dgm:cxn modelId="{918EB0C0-0F5B-484D-9A2E-3A5C27E99505}" srcId="{0F9820F7-1F91-46EE-8FC1-05BF7013C39A}" destId="{3916682E-5CB3-44C9-B9F9-1DE7D141B0B7}" srcOrd="2" destOrd="0" parTransId="{77229E09-5B5A-49B6-A84C-EE2E2337B15B}" sibTransId="{29955E12-D894-4838-A0A8-E33D900F7ADF}"/>
    <dgm:cxn modelId="{8202650E-8308-4BD4-8839-C0BA828C6B54}" type="presOf" srcId="{C7837000-E6D9-47C9-B699-A4A13F51E7FC}" destId="{016BE879-CCB0-4705-9541-0E0F4EC59649}" srcOrd="1" destOrd="0" presId="urn:microsoft.com/office/officeart/2005/8/layout/target3"/>
    <dgm:cxn modelId="{21DCE989-A19A-4E9E-B57B-D70427C62A6E}" type="presOf" srcId="{3916682E-5CB3-44C9-B9F9-1DE7D141B0B7}" destId="{4D801101-3B81-4CEB-B9BE-DE5DDB9989AA}" srcOrd="1" destOrd="0" presId="urn:microsoft.com/office/officeart/2005/8/layout/target3"/>
    <dgm:cxn modelId="{E6866D85-3468-498C-A112-AE4ED206DA9A}" type="presOf" srcId="{0F9820F7-1F91-46EE-8FC1-05BF7013C39A}" destId="{44DFF86F-2555-4CC2-8010-CE7244C3A3B6}" srcOrd="0" destOrd="0" presId="urn:microsoft.com/office/officeart/2005/8/layout/target3"/>
    <dgm:cxn modelId="{AB841086-FF27-4C1A-B0D7-10180BD2B00C}" srcId="{0F9820F7-1F91-46EE-8FC1-05BF7013C39A}" destId="{8E352333-CFD0-4EB4-8AD5-375DE1239405}" srcOrd="1" destOrd="0" parTransId="{CDF68B55-66BB-4ED4-94D6-7D89C7F5B806}" sibTransId="{A4F105A2-148B-4760-808D-67CDEC57142B}"/>
    <dgm:cxn modelId="{409464A1-CDF3-4C02-93A0-5D74D25D2A16}" type="presOf" srcId="{8E352333-CFD0-4EB4-8AD5-375DE1239405}" destId="{E8324962-FE84-4932-ACF0-84390CB59BBA}" srcOrd="0" destOrd="0" presId="urn:microsoft.com/office/officeart/2005/8/layout/target3"/>
    <dgm:cxn modelId="{15D5769A-C596-4AC0-A131-46B3C2C42AD8}" type="presParOf" srcId="{44DFF86F-2555-4CC2-8010-CE7244C3A3B6}" destId="{2A30AD7E-2BE2-47AF-AC66-9E7D4E7EE26F}" srcOrd="0" destOrd="0" presId="urn:microsoft.com/office/officeart/2005/8/layout/target3"/>
    <dgm:cxn modelId="{F0680EF9-13AD-4287-9406-DD36A629E768}" type="presParOf" srcId="{44DFF86F-2555-4CC2-8010-CE7244C3A3B6}" destId="{DAF4141F-8651-4B9F-A9CA-AC6BC28E35A9}" srcOrd="1" destOrd="0" presId="urn:microsoft.com/office/officeart/2005/8/layout/target3"/>
    <dgm:cxn modelId="{F9703C51-440C-4E7C-87C7-7E622BE646E5}" type="presParOf" srcId="{44DFF86F-2555-4CC2-8010-CE7244C3A3B6}" destId="{22AFB8EA-8DB3-4AC7-9572-87F880A140B7}" srcOrd="2" destOrd="0" presId="urn:microsoft.com/office/officeart/2005/8/layout/target3"/>
    <dgm:cxn modelId="{40CBF047-3FF7-4487-AF64-B24C6DB00468}" type="presParOf" srcId="{44DFF86F-2555-4CC2-8010-CE7244C3A3B6}" destId="{C8B79380-EA35-42C2-A039-11A3443D3219}" srcOrd="3" destOrd="0" presId="urn:microsoft.com/office/officeart/2005/8/layout/target3"/>
    <dgm:cxn modelId="{E88A4876-DDBD-4EC7-8D39-5ABB892FF50A}" type="presParOf" srcId="{44DFF86F-2555-4CC2-8010-CE7244C3A3B6}" destId="{5E6539FE-7242-40D6-A121-9D05BE244A8B}" srcOrd="4" destOrd="0" presId="urn:microsoft.com/office/officeart/2005/8/layout/target3"/>
    <dgm:cxn modelId="{A0431F16-7487-4F81-8267-E8AD559F22A7}" type="presParOf" srcId="{44DFF86F-2555-4CC2-8010-CE7244C3A3B6}" destId="{E8324962-FE84-4932-ACF0-84390CB59BBA}" srcOrd="5" destOrd="0" presId="urn:microsoft.com/office/officeart/2005/8/layout/target3"/>
    <dgm:cxn modelId="{CB4AB1E6-D999-421A-ACE1-E8163F8D6E4A}" type="presParOf" srcId="{44DFF86F-2555-4CC2-8010-CE7244C3A3B6}" destId="{4E528C62-6A6B-4DAA-B36D-4216F6B748FF}" srcOrd="6" destOrd="0" presId="urn:microsoft.com/office/officeart/2005/8/layout/target3"/>
    <dgm:cxn modelId="{FA6E4860-1F46-4D14-894E-93BD51157046}" type="presParOf" srcId="{44DFF86F-2555-4CC2-8010-CE7244C3A3B6}" destId="{06C93EEF-7A55-4F7A-A2BD-C70927833AAE}" srcOrd="7" destOrd="0" presId="urn:microsoft.com/office/officeart/2005/8/layout/target3"/>
    <dgm:cxn modelId="{AFD69FA4-3A97-471F-841B-C3D7A63750C7}" type="presParOf" srcId="{44DFF86F-2555-4CC2-8010-CE7244C3A3B6}" destId="{D92400E6-4C43-4D03-85B5-74D264CD7825}" srcOrd="8" destOrd="0" presId="urn:microsoft.com/office/officeart/2005/8/layout/target3"/>
    <dgm:cxn modelId="{10743E59-3FB6-4AEB-AE64-A1F417D256FD}" type="presParOf" srcId="{44DFF86F-2555-4CC2-8010-CE7244C3A3B6}" destId="{016BE879-CCB0-4705-9541-0E0F4EC59649}" srcOrd="9" destOrd="0" presId="urn:microsoft.com/office/officeart/2005/8/layout/target3"/>
    <dgm:cxn modelId="{FDD7D3A1-7BB3-429D-B4DD-E8216A281C89}" type="presParOf" srcId="{44DFF86F-2555-4CC2-8010-CE7244C3A3B6}" destId="{06EF2FB9-8F79-4948-A593-AA8FD39F57BC}" srcOrd="10" destOrd="0" presId="urn:microsoft.com/office/officeart/2005/8/layout/target3"/>
    <dgm:cxn modelId="{E6DFD1B3-B224-4DE3-B7F1-234487932DC1}" type="presParOf" srcId="{44DFF86F-2555-4CC2-8010-CE7244C3A3B6}" destId="{4D801101-3B81-4CEB-B9BE-DE5DDB9989A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D72DD-48C7-44E8-9550-13D6271D72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F6849-470F-4DE2-9D42-3BB68B4CD8CF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>
              <a:latin typeface="Arial Black" panose="020B0A04020102020204" pitchFamily="34" charset="0"/>
            </a:rPr>
            <a:t>Добровольность</a:t>
          </a:r>
          <a:endParaRPr lang="ru-RU" dirty="0">
            <a:latin typeface="Arial Black" panose="020B0A04020102020204" pitchFamily="34" charset="0"/>
          </a:endParaRPr>
        </a:p>
      </dgm:t>
    </dgm:pt>
    <dgm:pt modelId="{B7821B27-079E-4747-B42C-F2A016851FB2}" type="parTrans" cxnId="{94B34798-DF97-4F97-8947-681220DCEBD3}">
      <dgm:prSet/>
      <dgm:spPr/>
      <dgm:t>
        <a:bodyPr/>
        <a:lstStyle/>
        <a:p>
          <a:endParaRPr lang="ru-RU"/>
        </a:p>
      </dgm:t>
    </dgm:pt>
    <dgm:pt modelId="{494D9A9A-C84F-474A-9FF0-18471779DD29}" type="sibTrans" cxnId="{94B34798-DF97-4F97-8947-681220DCEBD3}">
      <dgm:prSet/>
      <dgm:spPr/>
      <dgm:t>
        <a:bodyPr/>
        <a:lstStyle/>
        <a:p>
          <a:endParaRPr lang="ru-RU"/>
        </a:p>
      </dgm:t>
    </dgm:pt>
    <dgm:pt modelId="{FD18FEEA-E65A-439E-A2D4-FD64220D139F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dirty="0"/>
            <a:t>принуждение учащихся к любой форме внеучебной деятельности может </a:t>
          </a:r>
          <a:r>
            <a:rPr lang="ru-RU" sz="1600" b="1" dirty="0"/>
            <a:t>привести результатам прямо противоположным</a:t>
          </a:r>
          <a:r>
            <a:rPr lang="ru-RU" sz="1600" dirty="0"/>
            <a:t> тем, что закладывались в конкретное профилактическое мероприятие</a:t>
          </a:r>
        </a:p>
      </dgm:t>
    </dgm:pt>
    <dgm:pt modelId="{ABFD808D-10BC-432F-8B9C-AC496E0D0051}" type="parTrans" cxnId="{B20876FC-C90B-470F-8C82-1E73C2886F44}">
      <dgm:prSet/>
      <dgm:spPr/>
      <dgm:t>
        <a:bodyPr/>
        <a:lstStyle/>
        <a:p>
          <a:endParaRPr lang="ru-RU"/>
        </a:p>
      </dgm:t>
    </dgm:pt>
    <dgm:pt modelId="{8AA1D939-E728-4958-BCB2-B284E1DDCCDA}" type="sibTrans" cxnId="{B20876FC-C90B-470F-8C82-1E73C2886F44}">
      <dgm:prSet/>
      <dgm:spPr/>
      <dgm:t>
        <a:bodyPr/>
        <a:lstStyle/>
        <a:p>
          <a:endParaRPr lang="ru-RU"/>
        </a:p>
      </dgm:t>
    </dgm:pt>
    <dgm:pt modelId="{D8F6B379-554D-4F33-BB77-92E14D8590F3}">
      <dgm:prSet/>
      <dgm:spPr>
        <a:solidFill>
          <a:srgbClr val="C00000"/>
        </a:solidFill>
      </dgm:spPr>
      <dgm:t>
        <a:bodyPr/>
        <a:lstStyle/>
        <a:p>
          <a:r>
            <a:rPr lang="ru-RU" b="1" dirty="0">
              <a:latin typeface="Arial Black" panose="020B0A04020102020204" pitchFamily="34" charset="0"/>
            </a:rPr>
            <a:t>Результативность</a:t>
          </a:r>
          <a:endParaRPr lang="ru-RU" dirty="0">
            <a:latin typeface="Arial Black" panose="020B0A04020102020204" pitchFamily="34" charset="0"/>
          </a:endParaRPr>
        </a:p>
      </dgm:t>
    </dgm:pt>
    <dgm:pt modelId="{9D1D01CC-339E-4CC3-A2AB-74DC48437367}" type="parTrans" cxnId="{1BFF08A9-8DEA-43E9-8734-647BCD432593}">
      <dgm:prSet/>
      <dgm:spPr/>
      <dgm:t>
        <a:bodyPr/>
        <a:lstStyle/>
        <a:p>
          <a:endParaRPr lang="ru-RU"/>
        </a:p>
      </dgm:t>
    </dgm:pt>
    <dgm:pt modelId="{9BED7D0E-110A-4835-B6DD-670123B03E98}" type="sibTrans" cxnId="{1BFF08A9-8DEA-43E9-8734-647BCD432593}">
      <dgm:prSet/>
      <dgm:spPr/>
      <dgm:t>
        <a:bodyPr/>
        <a:lstStyle/>
        <a:p>
          <a:endParaRPr lang="ru-RU"/>
        </a:p>
      </dgm:t>
    </dgm:pt>
    <dgm:pt modelId="{1F326D1F-4D53-4073-9019-28A0A3609292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dirty="0"/>
            <a:t>любой антитеррористический проект должен иметь </a:t>
          </a:r>
          <a:r>
            <a:rPr lang="ru-RU" sz="1600" b="1" dirty="0"/>
            <a:t>прикладное выражение</a:t>
          </a:r>
          <a:r>
            <a:rPr lang="ru-RU" sz="1600" dirty="0"/>
            <a:t>, например, в количестве оказанных правовых консультаций у юристов, в количестве реализованных образовательных занятий у педагогов</a:t>
          </a:r>
        </a:p>
      </dgm:t>
    </dgm:pt>
    <dgm:pt modelId="{849EDDA7-0EE3-4BB1-AC28-31D532BD6C06}" type="parTrans" cxnId="{C1F633DE-2D9E-4816-AA20-1FF47DDB1C4B}">
      <dgm:prSet/>
      <dgm:spPr/>
      <dgm:t>
        <a:bodyPr/>
        <a:lstStyle/>
        <a:p>
          <a:endParaRPr lang="ru-RU"/>
        </a:p>
      </dgm:t>
    </dgm:pt>
    <dgm:pt modelId="{41C71C55-6B64-4DAF-9F75-487A7243E3EC}" type="sibTrans" cxnId="{C1F633DE-2D9E-4816-AA20-1FF47DDB1C4B}">
      <dgm:prSet/>
      <dgm:spPr/>
      <dgm:t>
        <a:bodyPr/>
        <a:lstStyle/>
        <a:p>
          <a:endParaRPr lang="ru-RU"/>
        </a:p>
      </dgm:t>
    </dgm:pt>
    <dgm:pt modelId="{7D46702F-DCBA-4839-BAEE-BDB3F97089FF}">
      <dgm:prSet/>
      <dgm:spPr>
        <a:solidFill>
          <a:srgbClr val="C00000"/>
        </a:solidFill>
      </dgm:spPr>
      <dgm:t>
        <a:bodyPr/>
        <a:lstStyle/>
        <a:p>
          <a:r>
            <a:rPr lang="ru-RU" b="1" dirty="0">
              <a:latin typeface="Arial Black" panose="020B0A04020102020204" pitchFamily="34" charset="0"/>
            </a:rPr>
            <a:t>Поощрение</a:t>
          </a:r>
          <a:endParaRPr lang="ru-RU" dirty="0">
            <a:latin typeface="Arial Black" panose="020B0A04020102020204" pitchFamily="34" charset="0"/>
          </a:endParaRPr>
        </a:p>
      </dgm:t>
    </dgm:pt>
    <dgm:pt modelId="{55623848-27B9-4014-86D1-C06753BCA5BC}" type="parTrans" cxnId="{6E9D304E-5D19-4798-8C53-B385F965ACC8}">
      <dgm:prSet/>
      <dgm:spPr/>
      <dgm:t>
        <a:bodyPr/>
        <a:lstStyle/>
        <a:p>
          <a:endParaRPr lang="ru-RU"/>
        </a:p>
      </dgm:t>
    </dgm:pt>
    <dgm:pt modelId="{08D0BCAC-185B-4F92-8A6A-F2B6652E258C}" type="sibTrans" cxnId="{6E9D304E-5D19-4798-8C53-B385F965ACC8}">
      <dgm:prSet/>
      <dgm:spPr/>
      <dgm:t>
        <a:bodyPr/>
        <a:lstStyle/>
        <a:p>
          <a:endParaRPr lang="ru-RU"/>
        </a:p>
      </dgm:t>
    </dgm:pt>
    <dgm:pt modelId="{7B964CF8-8A61-458D-8216-05F9CE4DF024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dirty="0"/>
            <a:t>вовлечение учащихся в деятельность по организации и профилактических мероприятий антитеррористической направленности должна быть </a:t>
          </a:r>
          <a:r>
            <a:rPr lang="ru-RU" sz="1600" b="1" dirty="0"/>
            <a:t>оценена и отмечена</a:t>
          </a:r>
        </a:p>
      </dgm:t>
    </dgm:pt>
    <dgm:pt modelId="{37A24588-BCC0-42B0-9402-86047E8C958B}" type="parTrans" cxnId="{B5935678-A396-427C-BFFA-37F08E368434}">
      <dgm:prSet/>
      <dgm:spPr/>
      <dgm:t>
        <a:bodyPr/>
        <a:lstStyle/>
        <a:p>
          <a:endParaRPr lang="ru-RU"/>
        </a:p>
      </dgm:t>
    </dgm:pt>
    <dgm:pt modelId="{F401AD22-D32F-4A22-B627-09E66C1AF2F4}" type="sibTrans" cxnId="{B5935678-A396-427C-BFFA-37F08E368434}">
      <dgm:prSet/>
      <dgm:spPr/>
      <dgm:t>
        <a:bodyPr/>
        <a:lstStyle/>
        <a:p>
          <a:endParaRPr lang="ru-RU"/>
        </a:p>
      </dgm:t>
    </dgm:pt>
    <dgm:pt modelId="{3BBE85D6-D14F-4DD2-AC9F-3CE5CD91B023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dirty="0"/>
            <a:t>распространенная точка зрения о неисчерпаемом количестве учащихся в любом федеральном университете, которые готовы принять участие в любом мероприятии </a:t>
          </a:r>
          <a:r>
            <a:rPr lang="ru-RU" sz="1600" b="1" dirty="0"/>
            <a:t>за хорошую оценку или зачет, является неверной и архаичной</a:t>
          </a:r>
        </a:p>
      </dgm:t>
    </dgm:pt>
    <dgm:pt modelId="{20F29309-F042-4082-AD9F-3AB5147464EC}" type="parTrans" cxnId="{65683DF5-4C95-42C7-9986-32A456AE1ED2}">
      <dgm:prSet/>
      <dgm:spPr/>
      <dgm:t>
        <a:bodyPr/>
        <a:lstStyle/>
        <a:p>
          <a:endParaRPr lang="ru-RU"/>
        </a:p>
      </dgm:t>
    </dgm:pt>
    <dgm:pt modelId="{91812A69-EEED-495E-A598-9ADC974C1A13}" type="sibTrans" cxnId="{65683DF5-4C95-42C7-9986-32A456AE1ED2}">
      <dgm:prSet/>
      <dgm:spPr/>
      <dgm:t>
        <a:bodyPr/>
        <a:lstStyle/>
        <a:p>
          <a:endParaRPr lang="ru-RU"/>
        </a:p>
      </dgm:t>
    </dgm:pt>
    <dgm:pt modelId="{09B526CA-08C7-45F1-823C-FAECBE28B417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b="1" dirty="0"/>
            <a:t>отсутствие осязаемого результата </a:t>
          </a:r>
          <a:r>
            <a:rPr lang="ru-RU" sz="1600" dirty="0"/>
            <a:t>снижает ценность и важность участия в реализации проекта в глаза у задействованных учащихся</a:t>
          </a:r>
        </a:p>
      </dgm:t>
    </dgm:pt>
    <dgm:pt modelId="{03653264-CAEE-4CC1-8CBF-04227C326BE6}" type="parTrans" cxnId="{F8CA32FB-101E-4EB0-AD8D-E1E13B5FBAE0}">
      <dgm:prSet/>
      <dgm:spPr/>
      <dgm:t>
        <a:bodyPr/>
        <a:lstStyle/>
        <a:p>
          <a:endParaRPr lang="ru-RU"/>
        </a:p>
      </dgm:t>
    </dgm:pt>
    <dgm:pt modelId="{3C05874F-4A9C-4929-9E48-E1FAE8756C65}" type="sibTrans" cxnId="{F8CA32FB-101E-4EB0-AD8D-E1E13B5FBAE0}">
      <dgm:prSet/>
      <dgm:spPr/>
      <dgm:t>
        <a:bodyPr/>
        <a:lstStyle/>
        <a:p>
          <a:endParaRPr lang="ru-RU"/>
        </a:p>
      </dgm:t>
    </dgm:pt>
    <dgm:pt modelId="{554B9C2B-892F-42AA-B003-F9B803CC801E}" type="pres">
      <dgm:prSet presAssocID="{CEFD72DD-48C7-44E8-9550-13D6271D72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AA6A33-AA39-413F-A182-AFC7645E2ADB}" type="pres">
      <dgm:prSet presAssocID="{8DDF6849-470F-4DE2-9D42-3BB68B4CD8CF}" presName="parentLin" presStyleCnt="0"/>
      <dgm:spPr/>
    </dgm:pt>
    <dgm:pt modelId="{11256E6D-CF99-44CC-824D-0F759AA13973}" type="pres">
      <dgm:prSet presAssocID="{8DDF6849-470F-4DE2-9D42-3BB68B4CD8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71E537-C24B-4DA0-8117-2F6C6E1A88D2}" type="pres">
      <dgm:prSet presAssocID="{8DDF6849-470F-4DE2-9D42-3BB68B4CD8CF}" presName="parentText" presStyleLbl="node1" presStyleIdx="0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D8815039-507C-4BA1-B84C-C6A318441140}" type="pres">
      <dgm:prSet presAssocID="{8DDF6849-470F-4DE2-9D42-3BB68B4CD8CF}" presName="negativeSpace" presStyleCnt="0"/>
      <dgm:spPr/>
    </dgm:pt>
    <dgm:pt modelId="{34F54DBA-CE33-402B-A03A-30635B213A85}" type="pres">
      <dgm:prSet presAssocID="{8DDF6849-470F-4DE2-9D42-3BB68B4CD8C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8701F-5795-4D7C-A0E1-5040B78CBF7B}" type="pres">
      <dgm:prSet presAssocID="{494D9A9A-C84F-474A-9FF0-18471779DD29}" presName="spaceBetweenRectangles" presStyleCnt="0"/>
      <dgm:spPr/>
    </dgm:pt>
    <dgm:pt modelId="{725CE019-2B93-47F6-ADE2-94F330E51A45}" type="pres">
      <dgm:prSet presAssocID="{D8F6B379-554D-4F33-BB77-92E14D8590F3}" presName="parentLin" presStyleCnt="0"/>
      <dgm:spPr/>
    </dgm:pt>
    <dgm:pt modelId="{04F4E340-7CD3-4DE2-9439-AE10FC3C75FA}" type="pres">
      <dgm:prSet presAssocID="{D8F6B379-554D-4F33-BB77-92E14D8590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B746F6-D51C-4F43-B8ED-5C246CF14D60}" type="pres">
      <dgm:prSet presAssocID="{D8F6B379-554D-4F33-BB77-92E14D8590F3}" presName="parentText" presStyleLbl="node1" presStyleIdx="1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0DF95BC-1250-43E5-B70B-6662E646C1A8}" type="pres">
      <dgm:prSet presAssocID="{D8F6B379-554D-4F33-BB77-92E14D8590F3}" presName="negativeSpace" presStyleCnt="0"/>
      <dgm:spPr/>
    </dgm:pt>
    <dgm:pt modelId="{869A1914-0F73-434B-9A6D-DC7E94E62D02}" type="pres">
      <dgm:prSet presAssocID="{D8F6B379-554D-4F33-BB77-92E14D8590F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80DD9-1529-466E-B264-A01C8BF4D423}" type="pres">
      <dgm:prSet presAssocID="{9BED7D0E-110A-4835-B6DD-670123B03E98}" presName="spaceBetweenRectangles" presStyleCnt="0"/>
      <dgm:spPr/>
    </dgm:pt>
    <dgm:pt modelId="{F6892E62-F75A-4C8C-A74B-5D9220F154BB}" type="pres">
      <dgm:prSet presAssocID="{7D46702F-DCBA-4839-BAEE-BDB3F97089FF}" presName="parentLin" presStyleCnt="0"/>
      <dgm:spPr/>
    </dgm:pt>
    <dgm:pt modelId="{2085AB03-6146-41E9-B6B4-82D2C9AFB0BB}" type="pres">
      <dgm:prSet presAssocID="{7D46702F-DCBA-4839-BAEE-BDB3F97089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955E5B1-DB5D-4A65-9355-7FA435409A22}" type="pres">
      <dgm:prSet presAssocID="{7D46702F-DCBA-4839-BAEE-BDB3F97089FF}" presName="parentText" presStyleLbl="node1" presStyleIdx="2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866617C4-18A5-412E-BA40-023A1C8DAA17}" type="pres">
      <dgm:prSet presAssocID="{7D46702F-DCBA-4839-BAEE-BDB3F97089FF}" presName="negativeSpace" presStyleCnt="0"/>
      <dgm:spPr/>
    </dgm:pt>
    <dgm:pt modelId="{692D3310-8D07-4167-996B-26514BC0A3B2}" type="pres">
      <dgm:prSet presAssocID="{7D46702F-DCBA-4839-BAEE-BDB3F97089F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876FC-C90B-470F-8C82-1E73C2886F44}" srcId="{8DDF6849-470F-4DE2-9D42-3BB68B4CD8CF}" destId="{FD18FEEA-E65A-439E-A2D4-FD64220D139F}" srcOrd="0" destOrd="0" parTransId="{ABFD808D-10BC-432F-8B9C-AC496E0D0051}" sibTransId="{8AA1D939-E728-4958-BCB2-B284E1DDCCDA}"/>
    <dgm:cxn modelId="{80395A4C-8154-4BE3-A714-65C6ACFE7346}" type="presOf" srcId="{7D46702F-DCBA-4839-BAEE-BDB3F97089FF}" destId="{2085AB03-6146-41E9-B6B4-82D2C9AFB0BB}" srcOrd="0" destOrd="0" presId="urn:microsoft.com/office/officeart/2005/8/layout/list1"/>
    <dgm:cxn modelId="{C9731DDF-5B5E-4CD4-B08F-E23B7D4CE7C6}" type="presOf" srcId="{8DDF6849-470F-4DE2-9D42-3BB68B4CD8CF}" destId="{FE71E537-C24B-4DA0-8117-2F6C6E1A88D2}" srcOrd="1" destOrd="0" presId="urn:microsoft.com/office/officeart/2005/8/layout/list1"/>
    <dgm:cxn modelId="{A141BC4E-F78E-4E31-9E32-FFAA41085A7D}" type="presOf" srcId="{7D46702F-DCBA-4839-BAEE-BDB3F97089FF}" destId="{E955E5B1-DB5D-4A65-9355-7FA435409A22}" srcOrd="1" destOrd="0" presId="urn:microsoft.com/office/officeart/2005/8/layout/list1"/>
    <dgm:cxn modelId="{F8CA32FB-101E-4EB0-AD8D-E1E13B5FBAE0}" srcId="{D8F6B379-554D-4F33-BB77-92E14D8590F3}" destId="{09B526CA-08C7-45F1-823C-FAECBE28B417}" srcOrd="1" destOrd="0" parTransId="{03653264-CAEE-4CC1-8CBF-04227C326BE6}" sibTransId="{3C05874F-4A9C-4929-9E48-E1FAE8756C65}"/>
    <dgm:cxn modelId="{F9E75CE4-4B6B-4BA5-B80D-D27774B015C2}" type="presOf" srcId="{8DDF6849-470F-4DE2-9D42-3BB68B4CD8CF}" destId="{11256E6D-CF99-44CC-824D-0F759AA13973}" srcOrd="0" destOrd="0" presId="urn:microsoft.com/office/officeart/2005/8/layout/list1"/>
    <dgm:cxn modelId="{83DB5F72-7B49-4474-B634-4684F9A98A4F}" type="presOf" srcId="{3BBE85D6-D14F-4DD2-AC9F-3CE5CD91B023}" destId="{692D3310-8D07-4167-996B-26514BC0A3B2}" srcOrd="0" destOrd="1" presId="urn:microsoft.com/office/officeart/2005/8/layout/list1"/>
    <dgm:cxn modelId="{1BFF08A9-8DEA-43E9-8734-647BCD432593}" srcId="{CEFD72DD-48C7-44E8-9550-13D6271D726A}" destId="{D8F6B379-554D-4F33-BB77-92E14D8590F3}" srcOrd="1" destOrd="0" parTransId="{9D1D01CC-339E-4CC3-A2AB-74DC48437367}" sibTransId="{9BED7D0E-110A-4835-B6DD-670123B03E98}"/>
    <dgm:cxn modelId="{AEF50153-F281-4A30-9C83-B5E741CB103F}" type="presOf" srcId="{FD18FEEA-E65A-439E-A2D4-FD64220D139F}" destId="{34F54DBA-CE33-402B-A03A-30635B213A85}" srcOrd="0" destOrd="0" presId="urn:microsoft.com/office/officeart/2005/8/layout/list1"/>
    <dgm:cxn modelId="{94B34798-DF97-4F97-8947-681220DCEBD3}" srcId="{CEFD72DD-48C7-44E8-9550-13D6271D726A}" destId="{8DDF6849-470F-4DE2-9D42-3BB68B4CD8CF}" srcOrd="0" destOrd="0" parTransId="{B7821B27-079E-4747-B42C-F2A016851FB2}" sibTransId="{494D9A9A-C84F-474A-9FF0-18471779DD29}"/>
    <dgm:cxn modelId="{D0B3FD62-4732-4264-BB9B-5D8265093CB8}" type="presOf" srcId="{1F326D1F-4D53-4073-9019-28A0A3609292}" destId="{869A1914-0F73-434B-9A6D-DC7E94E62D02}" srcOrd="0" destOrd="0" presId="urn:microsoft.com/office/officeart/2005/8/layout/list1"/>
    <dgm:cxn modelId="{5F14C9C7-6170-4D94-8E6A-B01ACC3EAFB7}" type="presOf" srcId="{7B964CF8-8A61-458D-8216-05F9CE4DF024}" destId="{692D3310-8D07-4167-996B-26514BC0A3B2}" srcOrd="0" destOrd="0" presId="urn:microsoft.com/office/officeart/2005/8/layout/list1"/>
    <dgm:cxn modelId="{42DFDB0F-EB9A-456B-B04E-DA0764B12F2F}" type="presOf" srcId="{D8F6B379-554D-4F33-BB77-92E14D8590F3}" destId="{04F4E340-7CD3-4DE2-9439-AE10FC3C75FA}" srcOrd="0" destOrd="0" presId="urn:microsoft.com/office/officeart/2005/8/layout/list1"/>
    <dgm:cxn modelId="{8AC87181-83F0-41B6-B7B9-834E2F1936C6}" type="presOf" srcId="{D8F6B379-554D-4F33-BB77-92E14D8590F3}" destId="{A1B746F6-D51C-4F43-B8ED-5C246CF14D60}" srcOrd="1" destOrd="0" presId="urn:microsoft.com/office/officeart/2005/8/layout/list1"/>
    <dgm:cxn modelId="{599620F9-E3EA-4D26-88BB-C34C50AE5F56}" type="presOf" srcId="{CEFD72DD-48C7-44E8-9550-13D6271D726A}" destId="{554B9C2B-892F-42AA-B003-F9B803CC801E}" srcOrd="0" destOrd="0" presId="urn:microsoft.com/office/officeart/2005/8/layout/list1"/>
    <dgm:cxn modelId="{6E9D304E-5D19-4798-8C53-B385F965ACC8}" srcId="{CEFD72DD-48C7-44E8-9550-13D6271D726A}" destId="{7D46702F-DCBA-4839-BAEE-BDB3F97089FF}" srcOrd="2" destOrd="0" parTransId="{55623848-27B9-4014-86D1-C06753BCA5BC}" sibTransId="{08D0BCAC-185B-4F92-8A6A-F2B6652E258C}"/>
    <dgm:cxn modelId="{65683DF5-4C95-42C7-9986-32A456AE1ED2}" srcId="{7D46702F-DCBA-4839-BAEE-BDB3F97089FF}" destId="{3BBE85D6-D14F-4DD2-AC9F-3CE5CD91B023}" srcOrd="1" destOrd="0" parTransId="{20F29309-F042-4082-AD9F-3AB5147464EC}" sibTransId="{91812A69-EEED-495E-A598-9ADC974C1A13}"/>
    <dgm:cxn modelId="{C1F633DE-2D9E-4816-AA20-1FF47DDB1C4B}" srcId="{D8F6B379-554D-4F33-BB77-92E14D8590F3}" destId="{1F326D1F-4D53-4073-9019-28A0A3609292}" srcOrd="0" destOrd="0" parTransId="{849EDDA7-0EE3-4BB1-AC28-31D532BD6C06}" sibTransId="{41C71C55-6B64-4DAF-9F75-487A7243E3EC}"/>
    <dgm:cxn modelId="{B5935678-A396-427C-BFFA-37F08E368434}" srcId="{7D46702F-DCBA-4839-BAEE-BDB3F97089FF}" destId="{7B964CF8-8A61-458D-8216-05F9CE4DF024}" srcOrd="0" destOrd="0" parTransId="{37A24588-BCC0-42B0-9402-86047E8C958B}" sibTransId="{F401AD22-D32F-4A22-B627-09E66C1AF2F4}"/>
    <dgm:cxn modelId="{8662AD79-9D92-4F76-8CB3-059D304540A4}" type="presOf" srcId="{09B526CA-08C7-45F1-823C-FAECBE28B417}" destId="{869A1914-0F73-434B-9A6D-DC7E94E62D02}" srcOrd="0" destOrd="1" presId="urn:microsoft.com/office/officeart/2005/8/layout/list1"/>
    <dgm:cxn modelId="{E6D48FDC-7D87-4BD3-8570-395182392956}" type="presParOf" srcId="{554B9C2B-892F-42AA-B003-F9B803CC801E}" destId="{0CAA6A33-AA39-413F-A182-AFC7645E2ADB}" srcOrd="0" destOrd="0" presId="urn:microsoft.com/office/officeart/2005/8/layout/list1"/>
    <dgm:cxn modelId="{E0B6B410-49B3-4917-8884-87C3428278B0}" type="presParOf" srcId="{0CAA6A33-AA39-413F-A182-AFC7645E2ADB}" destId="{11256E6D-CF99-44CC-824D-0F759AA13973}" srcOrd="0" destOrd="0" presId="urn:microsoft.com/office/officeart/2005/8/layout/list1"/>
    <dgm:cxn modelId="{616C281B-F1CD-467C-865F-DB3825E8AA06}" type="presParOf" srcId="{0CAA6A33-AA39-413F-A182-AFC7645E2ADB}" destId="{FE71E537-C24B-4DA0-8117-2F6C6E1A88D2}" srcOrd="1" destOrd="0" presId="urn:microsoft.com/office/officeart/2005/8/layout/list1"/>
    <dgm:cxn modelId="{68DB5D08-5E58-42CA-891B-5588B8B3A93C}" type="presParOf" srcId="{554B9C2B-892F-42AA-B003-F9B803CC801E}" destId="{D8815039-507C-4BA1-B84C-C6A318441140}" srcOrd="1" destOrd="0" presId="urn:microsoft.com/office/officeart/2005/8/layout/list1"/>
    <dgm:cxn modelId="{B7A70459-AA04-40A7-A1A2-C72B5438F71F}" type="presParOf" srcId="{554B9C2B-892F-42AA-B003-F9B803CC801E}" destId="{34F54DBA-CE33-402B-A03A-30635B213A85}" srcOrd="2" destOrd="0" presId="urn:microsoft.com/office/officeart/2005/8/layout/list1"/>
    <dgm:cxn modelId="{4C1550DF-6175-4D05-86F6-12C803233A9E}" type="presParOf" srcId="{554B9C2B-892F-42AA-B003-F9B803CC801E}" destId="{0AE8701F-5795-4D7C-A0E1-5040B78CBF7B}" srcOrd="3" destOrd="0" presId="urn:microsoft.com/office/officeart/2005/8/layout/list1"/>
    <dgm:cxn modelId="{636C7D90-4407-4DF3-9A3A-09BFE8357B7E}" type="presParOf" srcId="{554B9C2B-892F-42AA-B003-F9B803CC801E}" destId="{725CE019-2B93-47F6-ADE2-94F330E51A45}" srcOrd="4" destOrd="0" presId="urn:microsoft.com/office/officeart/2005/8/layout/list1"/>
    <dgm:cxn modelId="{8795728C-DD42-441A-B452-997FA187E46F}" type="presParOf" srcId="{725CE019-2B93-47F6-ADE2-94F330E51A45}" destId="{04F4E340-7CD3-4DE2-9439-AE10FC3C75FA}" srcOrd="0" destOrd="0" presId="urn:microsoft.com/office/officeart/2005/8/layout/list1"/>
    <dgm:cxn modelId="{2E622F33-346F-452D-96D1-1FB46835A61B}" type="presParOf" srcId="{725CE019-2B93-47F6-ADE2-94F330E51A45}" destId="{A1B746F6-D51C-4F43-B8ED-5C246CF14D60}" srcOrd="1" destOrd="0" presId="urn:microsoft.com/office/officeart/2005/8/layout/list1"/>
    <dgm:cxn modelId="{D05CB358-70BE-41CA-8777-B9DA6FEF242E}" type="presParOf" srcId="{554B9C2B-892F-42AA-B003-F9B803CC801E}" destId="{60DF95BC-1250-43E5-B70B-6662E646C1A8}" srcOrd="5" destOrd="0" presId="urn:microsoft.com/office/officeart/2005/8/layout/list1"/>
    <dgm:cxn modelId="{3A413A4A-86FE-44D1-9C06-B85A74D6A2B7}" type="presParOf" srcId="{554B9C2B-892F-42AA-B003-F9B803CC801E}" destId="{869A1914-0F73-434B-9A6D-DC7E94E62D02}" srcOrd="6" destOrd="0" presId="urn:microsoft.com/office/officeart/2005/8/layout/list1"/>
    <dgm:cxn modelId="{ACFC250D-DF75-496A-8D67-145F655EABC5}" type="presParOf" srcId="{554B9C2B-892F-42AA-B003-F9B803CC801E}" destId="{3B980DD9-1529-466E-B264-A01C8BF4D423}" srcOrd="7" destOrd="0" presId="urn:microsoft.com/office/officeart/2005/8/layout/list1"/>
    <dgm:cxn modelId="{1100E97C-CBBE-420E-A796-DE0819DE89C8}" type="presParOf" srcId="{554B9C2B-892F-42AA-B003-F9B803CC801E}" destId="{F6892E62-F75A-4C8C-A74B-5D9220F154BB}" srcOrd="8" destOrd="0" presId="urn:microsoft.com/office/officeart/2005/8/layout/list1"/>
    <dgm:cxn modelId="{F398A141-4A07-40F8-A820-A2AB6A32500F}" type="presParOf" srcId="{F6892E62-F75A-4C8C-A74B-5D9220F154BB}" destId="{2085AB03-6146-41E9-B6B4-82D2C9AFB0BB}" srcOrd="0" destOrd="0" presId="urn:microsoft.com/office/officeart/2005/8/layout/list1"/>
    <dgm:cxn modelId="{C2E33116-E0A1-4EA9-8434-9351F0AB01FB}" type="presParOf" srcId="{F6892E62-F75A-4C8C-A74B-5D9220F154BB}" destId="{E955E5B1-DB5D-4A65-9355-7FA435409A22}" srcOrd="1" destOrd="0" presId="urn:microsoft.com/office/officeart/2005/8/layout/list1"/>
    <dgm:cxn modelId="{B50D3EEB-0046-490D-9C46-E301F4B6D5F9}" type="presParOf" srcId="{554B9C2B-892F-42AA-B003-F9B803CC801E}" destId="{866617C4-18A5-412E-BA40-023A1C8DAA17}" srcOrd="9" destOrd="0" presId="urn:microsoft.com/office/officeart/2005/8/layout/list1"/>
    <dgm:cxn modelId="{C809E7BD-EAA2-4D68-929B-5F2AF974B5A4}" type="presParOf" srcId="{554B9C2B-892F-42AA-B003-F9B803CC801E}" destId="{692D3310-8D07-4167-996B-26514BC0A3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915B3-7A5C-4437-8ED5-AC6EBF33B48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0CBBBC-00E4-46C3-ACDE-AE348161E56B}">
      <dgm:prSet phldrT="[Текст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Arial Black" panose="020B0A04020102020204" pitchFamily="34" charset="0"/>
            </a:rPr>
            <a:t>Утрата интереса к учебе</a:t>
          </a:r>
          <a:endParaRPr lang="ru-RU" sz="1400" dirty="0">
            <a:latin typeface="Arial Black" panose="020B0A04020102020204" pitchFamily="34" charset="0"/>
          </a:endParaRPr>
        </a:p>
      </dgm:t>
    </dgm:pt>
    <dgm:pt modelId="{95F9EB20-6E13-4E55-8C7D-266927CAAFBC}" type="parTrans" cxnId="{6D4FD46A-46F2-43A2-A6B1-36A4558833F2}">
      <dgm:prSet/>
      <dgm:spPr/>
      <dgm:t>
        <a:bodyPr/>
        <a:lstStyle/>
        <a:p>
          <a:endParaRPr lang="ru-RU"/>
        </a:p>
      </dgm:t>
    </dgm:pt>
    <dgm:pt modelId="{9AF2D47A-8717-4AFA-9B25-C4701068FA20}" type="sibTrans" cxnId="{6D4FD46A-46F2-43A2-A6B1-36A4558833F2}">
      <dgm:prSet/>
      <dgm:spPr/>
      <dgm:t>
        <a:bodyPr/>
        <a:lstStyle/>
        <a:p>
          <a:endParaRPr lang="ru-RU"/>
        </a:p>
      </dgm:t>
    </dgm:pt>
    <dgm:pt modelId="{7A454678-235B-4D46-94B5-3BD75C734145}">
      <dgm:prSet phldrT="[Текст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Arial Black" panose="020B0A04020102020204" pitchFamily="34" charset="0"/>
            </a:rPr>
            <a:t>Депрессивное поведение</a:t>
          </a:r>
          <a:endParaRPr lang="ru-RU" sz="1400" dirty="0">
            <a:latin typeface="Arial Black" panose="020B0A04020102020204" pitchFamily="34" charset="0"/>
          </a:endParaRPr>
        </a:p>
      </dgm:t>
    </dgm:pt>
    <dgm:pt modelId="{D9C8DEC4-3444-4C41-AA6B-CE7087D8D5E4}" type="parTrans" cxnId="{5DE4B135-18F0-4C6C-8278-66C1C309BE6D}">
      <dgm:prSet/>
      <dgm:spPr/>
      <dgm:t>
        <a:bodyPr/>
        <a:lstStyle/>
        <a:p>
          <a:endParaRPr lang="ru-RU"/>
        </a:p>
      </dgm:t>
    </dgm:pt>
    <dgm:pt modelId="{A5A8713A-A1BF-4414-873B-6714EB19CB03}" type="sibTrans" cxnId="{5DE4B135-18F0-4C6C-8278-66C1C309BE6D}">
      <dgm:prSet/>
      <dgm:spPr/>
      <dgm:t>
        <a:bodyPr/>
        <a:lstStyle/>
        <a:p>
          <a:endParaRPr lang="ru-RU"/>
        </a:p>
      </dgm:t>
    </dgm:pt>
    <dgm:pt modelId="{D020BFC5-1228-40BC-B07A-A06A7DB0F490}">
      <dgm:prSet phldrT="[Текст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Arial Black" panose="020B0A04020102020204" pitchFamily="34" charset="0"/>
            </a:rPr>
            <a:t>Высказывание радикальных суждений</a:t>
          </a:r>
          <a:endParaRPr lang="ru-RU" sz="1400" dirty="0">
            <a:latin typeface="Arial Black" panose="020B0A04020102020204" pitchFamily="34" charset="0"/>
          </a:endParaRPr>
        </a:p>
      </dgm:t>
    </dgm:pt>
    <dgm:pt modelId="{743AA9B4-65A0-4812-AD39-3EBA981457CF}" type="parTrans" cxnId="{CE29A0CC-3DD3-4C17-B69D-230604BA801D}">
      <dgm:prSet/>
      <dgm:spPr/>
      <dgm:t>
        <a:bodyPr/>
        <a:lstStyle/>
        <a:p>
          <a:endParaRPr lang="ru-RU"/>
        </a:p>
      </dgm:t>
    </dgm:pt>
    <dgm:pt modelId="{B85137D8-372A-445F-8985-B3AD905D51F1}" type="sibTrans" cxnId="{CE29A0CC-3DD3-4C17-B69D-230604BA801D}">
      <dgm:prSet/>
      <dgm:spPr/>
      <dgm:t>
        <a:bodyPr/>
        <a:lstStyle/>
        <a:p>
          <a:endParaRPr lang="ru-RU"/>
        </a:p>
      </dgm:t>
    </dgm:pt>
    <dgm:pt modelId="{F2567153-E9D8-48E8-A2AF-61AFCB67DAD8}">
      <dgm:prSet phldrT="[Текст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Arial Black" panose="020B0A04020102020204" pitchFamily="34" charset="0"/>
            </a:rPr>
            <a:t>Смена окружения и образа жизни</a:t>
          </a:r>
          <a:endParaRPr lang="ru-RU" sz="1400" dirty="0">
            <a:latin typeface="Arial Black" panose="020B0A04020102020204" pitchFamily="34" charset="0"/>
          </a:endParaRPr>
        </a:p>
      </dgm:t>
    </dgm:pt>
    <dgm:pt modelId="{150C58AF-BA6B-4094-8503-201F5773F0D8}" type="parTrans" cxnId="{0D46D22F-2EF3-4201-8E60-3D2A3D25D095}">
      <dgm:prSet/>
      <dgm:spPr/>
      <dgm:t>
        <a:bodyPr/>
        <a:lstStyle/>
        <a:p>
          <a:endParaRPr lang="ru-RU"/>
        </a:p>
      </dgm:t>
    </dgm:pt>
    <dgm:pt modelId="{27294A47-7978-44DE-A4E8-96FD1B0FCD51}" type="sibTrans" cxnId="{0D46D22F-2EF3-4201-8E60-3D2A3D25D095}">
      <dgm:prSet/>
      <dgm:spPr/>
      <dgm:t>
        <a:bodyPr/>
        <a:lstStyle/>
        <a:p>
          <a:endParaRPr lang="ru-RU"/>
        </a:p>
      </dgm:t>
    </dgm:pt>
    <dgm:pt modelId="{A0F76D3C-675A-445E-9A20-1CE75E56C58A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перестает посещать образовательное учреждение </a:t>
          </a:r>
          <a:endParaRPr lang="ru-RU" dirty="0"/>
        </a:p>
      </dgm:t>
    </dgm:pt>
    <dgm:pt modelId="{58A3F01D-B330-425D-86E6-43FBDE5D0878}" type="parTrans" cxnId="{E75CB900-B307-492D-9327-792BB90E6AD5}">
      <dgm:prSet/>
      <dgm:spPr/>
      <dgm:t>
        <a:bodyPr/>
        <a:lstStyle/>
        <a:p>
          <a:endParaRPr lang="ru-RU"/>
        </a:p>
      </dgm:t>
    </dgm:pt>
    <dgm:pt modelId="{D28D7291-A1B0-4028-8E9B-34CF20776738}" type="sibTrans" cxnId="{E75CB900-B307-492D-9327-792BB90E6AD5}">
      <dgm:prSet/>
      <dgm:spPr/>
      <dgm:t>
        <a:bodyPr/>
        <a:lstStyle/>
        <a:p>
          <a:endParaRPr lang="ru-RU"/>
        </a:p>
      </dgm:t>
    </dgm:pt>
    <dgm:pt modelId="{C4F9FA28-7E68-4915-A746-F0885867EA88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пребывает в перманентно негативном расположении</a:t>
          </a:r>
          <a:endParaRPr lang="ru-RU" dirty="0"/>
        </a:p>
      </dgm:t>
    </dgm:pt>
    <dgm:pt modelId="{7020C3CF-BE44-45BF-8342-C0B74AAF1725}" type="parTrans" cxnId="{884DBEBD-71CC-4FB3-8369-F720F703B19C}">
      <dgm:prSet/>
      <dgm:spPr/>
      <dgm:t>
        <a:bodyPr/>
        <a:lstStyle/>
        <a:p>
          <a:endParaRPr lang="ru-RU"/>
        </a:p>
      </dgm:t>
    </dgm:pt>
    <dgm:pt modelId="{83A14595-82F6-47B4-BE68-2F04B0162403}" type="sibTrans" cxnId="{884DBEBD-71CC-4FB3-8369-F720F703B19C}">
      <dgm:prSet/>
      <dgm:spPr/>
      <dgm:t>
        <a:bodyPr/>
        <a:lstStyle/>
        <a:p>
          <a:endParaRPr lang="ru-RU"/>
        </a:p>
      </dgm:t>
    </dgm:pt>
    <dgm:pt modelId="{49181F9E-8034-4ED4-8C3A-0BBCD1BC8F91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использование безапелляционных и жестких суждений</a:t>
          </a:r>
          <a:endParaRPr lang="ru-RU" dirty="0"/>
        </a:p>
      </dgm:t>
    </dgm:pt>
    <dgm:pt modelId="{3BC6B5E7-DEE1-4411-9D68-04830B6EE119}" type="parTrans" cxnId="{AD2EAD0C-2D7E-4DB6-92AB-2C036567F325}">
      <dgm:prSet/>
      <dgm:spPr/>
      <dgm:t>
        <a:bodyPr/>
        <a:lstStyle/>
        <a:p>
          <a:endParaRPr lang="ru-RU"/>
        </a:p>
      </dgm:t>
    </dgm:pt>
    <dgm:pt modelId="{C7E2FBB4-FB00-4C0E-A7D3-09DB94A32D06}" type="sibTrans" cxnId="{AD2EAD0C-2D7E-4DB6-92AB-2C036567F325}">
      <dgm:prSet/>
      <dgm:spPr/>
      <dgm:t>
        <a:bodyPr/>
        <a:lstStyle/>
        <a:p>
          <a:endParaRPr lang="ru-RU"/>
        </a:p>
      </dgm:t>
    </dgm:pt>
    <dgm:pt modelId="{F446BE15-166D-4C04-8F44-5537E95E3A96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отказ от ранее имевшихся привычек, хобби</a:t>
          </a:r>
          <a:endParaRPr lang="ru-RU" dirty="0"/>
        </a:p>
      </dgm:t>
    </dgm:pt>
    <dgm:pt modelId="{DD6F2B9D-C2A8-4F7D-8F73-201C59F216E2}" type="parTrans" cxnId="{34B02811-733C-4FF1-92BD-6C5CCA4B1C88}">
      <dgm:prSet/>
      <dgm:spPr/>
      <dgm:t>
        <a:bodyPr/>
        <a:lstStyle/>
        <a:p>
          <a:endParaRPr lang="ru-RU"/>
        </a:p>
      </dgm:t>
    </dgm:pt>
    <dgm:pt modelId="{9D41EECE-8CF2-46B5-9213-AC21BC58AD56}" type="sibTrans" cxnId="{34B02811-733C-4FF1-92BD-6C5CCA4B1C88}">
      <dgm:prSet/>
      <dgm:spPr/>
      <dgm:t>
        <a:bodyPr/>
        <a:lstStyle/>
        <a:p>
          <a:endParaRPr lang="ru-RU"/>
        </a:p>
      </dgm:t>
    </dgm:pt>
    <dgm:pt modelId="{C3B9A263-6D8F-4B7F-A1C9-620F93E2CFDF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перестает уделять внимание ранее востребованной спортивной секции</a:t>
          </a:r>
          <a:endParaRPr lang="ru-RU" dirty="0"/>
        </a:p>
      </dgm:t>
    </dgm:pt>
    <dgm:pt modelId="{609ADACB-2E5E-40C4-AA35-F494A0B8A7D9}" type="parTrans" cxnId="{4594FF67-A79B-487F-82E5-72AD09407091}">
      <dgm:prSet/>
      <dgm:spPr/>
      <dgm:t>
        <a:bodyPr/>
        <a:lstStyle/>
        <a:p>
          <a:endParaRPr lang="ru-RU"/>
        </a:p>
      </dgm:t>
    </dgm:pt>
    <dgm:pt modelId="{90ADC278-C814-4649-91FB-3A3221A9C980}" type="sibTrans" cxnId="{4594FF67-A79B-487F-82E5-72AD09407091}">
      <dgm:prSet/>
      <dgm:spPr/>
      <dgm:t>
        <a:bodyPr/>
        <a:lstStyle/>
        <a:p>
          <a:endParaRPr lang="ru-RU"/>
        </a:p>
      </dgm:t>
    </dgm:pt>
    <dgm:pt modelId="{5982F2BD-A118-4392-9F49-1906B1E859A3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излишне раздражителен, груб</a:t>
          </a:r>
          <a:endParaRPr lang="ru-RU" dirty="0"/>
        </a:p>
      </dgm:t>
    </dgm:pt>
    <dgm:pt modelId="{F0070CF5-7E11-46C2-A4D7-78D364506A6C}" type="parTrans" cxnId="{8FD04CE5-BD38-4B47-BBF2-985C5374977F}">
      <dgm:prSet/>
      <dgm:spPr/>
      <dgm:t>
        <a:bodyPr/>
        <a:lstStyle/>
        <a:p>
          <a:endParaRPr lang="ru-RU"/>
        </a:p>
      </dgm:t>
    </dgm:pt>
    <dgm:pt modelId="{A07C41EB-B261-45E5-94FA-87457E6DEDA0}" type="sibTrans" cxnId="{8FD04CE5-BD38-4B47-BBF2-985C5374977F}">
      <dgm:prSet/>
      <dgm:spPr/>
      <dgm:t>
        <a:bodyPr/>
        <a:lstStyle/>
        <a:p>
          <a:endParaRPr lang="ru-RU"/>
        </a:p>
      </dgm:t>
    </dgm:pt>
    <dgm:pt modelId="{6F252586-22F0-425E-A998-4809201A3D0D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отказ от домашних животных и имевшегося круга общения</a:t>
          </a:r>
          <a:endParaRPr lang="ru-RU" dirty="0"/>
        </a:p>
      </dgm:t>
    </dgm:pt>
    <dgm:pt modelId="{81C697E2-81D7-421C-BBD9-E4BC0C001CA9}" type="parTrans" cxnId="{8E91B82A-9DD2-4924-B79F-772E0F850CDF}">
      <dgm:prSet/>
      <dgm:spPr/>
      <dgm:t>
        <a:bodyPr/>
        <a:lstStyle/>
        <a:p>
          <a:endParaRPr lang="ru-RU"/>
        </a:p>
      </dgm:t>
    </dgm:pt>
    <dgm:pt modelId="{3333C4B1-0FC7-4A31-AC82-62F5E0FDA1EE}" type="sibTrans" cxnId="{8E91B82A-9DD2-4924-B79F-772E0F850CDF}">
      <dgm:prSet/>
      <dgm:spPr/>
      <dgm:t>
        <a:bodyPr/>
        <a:lstStyle/>
        <a:p>
          <a:endParaRPr lang="ru-RU"/>
        </a:p>
      </dgm:t>
    </dgm:pt>
    <dgm:pt modelId="{C6163F33-888D-4AF2-B3B2-AD9D877E46DC}" type="pres">
      <dgm:prSet presAssocID="{DD8915B3-7A5C-4437-8ED5-AC6EBF33B4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6ACD8-F238-4251-81C1-D4D77B686D51}" type="pres">
      <dgm:prSet presAssocID="{260CBBBC-00E4-46C3-ACDE-AE348161E56B}" presName="composite" presStyleCnt="0"/>
      <dgm:spPr/>
    </dgm:pt>
    <dgm:pt modelId="{F534E245-0C63-4CEC-A948-FB378058FC4B}" type="pres">
      <dgm:prSet presAssocID="{260CBBBC-00E4-46C3-ACDE-AE348161E56B}" presName="parTx" presStyleLbl="alignNode1" presStyleIdx="0" presStyleCnt="4" custScaleX="104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85A9-F9B7-40E1-870B-1E11EEA1856D}" type="pres">
      <dgm:prSet presAssocID="{260CBBBC-00E4-46C3-ACDE-AE348161E56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91168-EEE1-4B11-A776-786FA4D731E9}" type="pres">
      <dgm:prSet presAssocID="{9AF2D47A-8717-4AFA-9B25-C4701068FA20}" presName="space" presStyleCnt="0"/>
      <dgm:spPr/>
    </dgm:pt>
    <dgm:pt modelId="{3B3C6EF7-F449-458A-83EF-95DE2BCDB251}" type="pres">
      <dgm:prSet presAssocID="{7A454678-235B-4D46-94B5-3BD75C734145}" presName="composite" presStyleCnt="0"/>
      <dgm:spPr/>
    </dgm:pt>
    <dgm:pt modelId="{AF3EF577-C976-4BE6-A273-D693E67BE000}" type="pres">
      <dgm:prSet presAssocID="{7A454678-235B-4D46-94B5-3BD75C734145}" presName="parTx" presStyleLbl="alignNode1" presStyleIdx="1" presStyleCnt="4" custScaleX="104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CC403-D02F-4D89-89D9-3FFACC9A0BA1}" type="pres">
      <dgm:prSet presAssocID="{7A454678-235B-4D46-94B5-3BD75C734145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2A4AF-2D40-4899-9969-1A482D6BBC6A}" type="pres">
      <dgm:prSet presAssocID="{A5A8713A-A1BF-4414-873B-6714EB19CB03}" presName="space" presStyleCnt="0"/>
      <dgm:spPr/>
    </dgm:pt>
    <dgm:pt modelId="{904BA7EF-4499-4825-B6EB-2E4FBBDC5002}" type="pres">
      <dgm:prSet presAssocID="{D020BFC5-1228-40BC-B07A-A06A7DB0F490}" presName="composite" presStyleCnt="0"/>
      <dgm:spPr/>
    </dgm:pt>
    <dgm:pt modelId="{48106746-B255-477F-AD50-1B285C1DE53E}" type="pres">
      <dgm:prSet presAssocID="{D020BFC5-1228-40BC-B07A-A06A7DB0F490}" presName="parTx" presStyleLbl="alignNode1" presStyleIdx="2" presStyleCnt="4" custScaleX="104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39A42-4A76-42F0-9B0C-9A19D9C81BAD}" type="pres">
      <dgm:prSet presAssocID="{D020BFC5-1228-40BC-B07A-A06A7DB0F49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7F2AF-1B2F-4004-B5A5-5A2E6D9195D7}" type="pres">
      <dgm:prSet presAssocID="{B85137D8-372A-445F-8985-B3AD905D51F1}" presName="space" presStyleCnt="0"/>
      <dgm:spPr/>
    </dgm:pt>
    <dgm:pt modelId="{EF53850B-730E-4B64-BDE2-E2C6A5F0C2BE}" type="pres">
      <dgm:prSet presAssocID="{F2567153-E9D8-48E8-A2AF-61AFCB67DAD8}" presName="composite" presStyleCnt="0"/>
      <dgm:spPr/>
    </dgm:pt>
    <dgm:pt modelId="{69A4AC93-AEAB-4FB2-94E4-CDE0851C7C1B}" type="pres">
      <dgm:prSet presAssocID="{F2567153-E9D8-48E8-A2AF-61AFCB67DAD8}" presName="parTx" presStyleLbl="alignNode1" presStyleIdx="3" presStyleCnt="4" custScaleX="104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F7EEC-60AB-424E-B18B-705B97AF3E56}" type="pres">
      <dgm:prSet presAssocID="{F2567153-E9D8-48E8-A2AF-61AFCB67DAD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507DB-BC8D-4602-B4ED-00E4629B9D6E}" type="presOf" srcId="{D020BFC5-1228-40BC-B07A-A06A7DB0F490}" destId="{48106746-B255-477F-AD50-1B285C1DE53E}" srcOrd="0" destOrd="0" presId="urn:microsoft.com/office/officeart/2005/8/layout/hList1"/>
    <dgm:cxn modelId="{F19F0D1F-1261-49D2-83E5-A8A6D39C6E42}" type="presOf" srcId="{5982F2BD-A118-4392-9F49-1906B1E859A3}" destId="{240CC403-D02F-4D89-89D9-3FFACC9A0BA1}" srcOrd="0" destOrd="1" presId="urn:microsoft.com/office/officeart/2005/8/layout/hList1"/>
    <dgm:cxn modelId="{84537C4D-29C1-4B30-A265-20A95CD33036}" type="presOf" srcId="{DD8915B3-7A5C-4437-8ED5-AC6EBF33B48B}" destId="{C6163F33-888D-4AF2-B3B2-AD9D877E46DC}" srcOrd="0" destOrd="0" presId="urn:microsoft.com/office/officeart/2005/8/layout/hList1"/>
    <dgm:cxn modelId="{AADCC166-BCE0-4610-9C23-E579B0C0319B}" type="presOf" srcId="{260CBBBC-00E4-46C3-ACDE-AE348161E56B}" destId="{F534E245-0C63-4CEC-A948-FB378058FC4B}" srcOrd="0" destOrd="0" presId="urn:microsoft.com/office/officeart/2005/8/layout/hList1"/>
    <dgm:cxn modelId="{34B02811-733C-4FF1-92BD-6C5CCA4B1C88}" srcId="{F2567153-E9D8-48E8-A2AF-61AFCB67DAD8}" destId="{F446BE15-166D-4C04-8F44-5537E95E3A96}" srcOrd="0" destOrd="0" parTransId="{DD6F2B9D-C2A8-4F7D-8F73-201C59F216E2}" sibTransId="{9D41EECE-8CF2-46B5-9213-AC21BC58AD56}"/>
    <dgm:cxn modelId="{7095C612-FF5D-44CA-99B6-AB843501C00D}" type="presOf" srcId="{A0F76D3C-675A-445E-9A20-1CE75E56C58A}" destId="{0B6485A9-F9B7-40E1-870B-1E11EEA1856D}" srcOrd="0" destOrd="0" presId="urn:microsoft.com/office/officeart/2005/8/layout/hList1"/>
    <dgm:cxn modelId="{AD2EAD0C-2D7E-4DB6-92AB-2C036567F325}" srcId="{D020BFC5-1228-40BC-B07A-A06A7DB0F490}" destId="{49181F9E-8034-4ED4-8C3A-0BBCD1BC8F91}" srcOrd="0" destOrd="0" parTransId="{3BC6B5E7-DEE1-4411-9D68-04830B6EE119}" sibTransId="{C7E2FBB4-FB00-4C0E-A7D3-09DB94A32D06}"/>
    <dgm:cxn modelId="{13AF7EBF-B0E0-48D6-B6BA-6C6F21132143}" type="presOf" srcId="{F446BE15-166D-4C04-8F44-5537E95E3A96}" destId="{704F7EEC-60AB-424E-B18B-705B97AF3E56}" srcOrd="0" destOrd="0" presId="urn:microsoft.com/office/officeart/2005/8/layout/hList1"/>
    <dgm:cxn modelId="{0D46D22F-2EF3-4201-8E60-3D2A3D25D095}" srcId="{DD8915B3-7A5C-4437-8ED5-AC6EBF33B48B}" destId="{F2567153-E9D8-48E8-A2AF-61AFCB67DAD8}" srcOrd="3" destOrd="0" parTransId="{150C58AF-BA6B-4094-8503-201F5773F0D8}" sibTransId="{27294A47-7978-44DE-A4E8-96FD1B0FCD51}"/>
    <dgm:cxn modelId="{884DBEBD-71CC-4FB3-8369-F720F703B19C}" srcId="{7A454678-235B-4D46-94B5-3BD75C734145}" destId="{C4F9FA28-7E68-4915-A746-F0885867EA88}" srcOrd="0" destOrd="0" parTransId="{7020C3CF-BE44-45BF-8342-C0B74AAF1725}" sibTransId="{83A14595-82F6-47B4-BE68-2F04B0162403}"/>
    <dgm:cxn modelId="{4594FF67-A79B-487F-82E5-72AD09407091}" srcId="{260CBBBC-00E4-46C3-ACDE-AE348161E56B}" destId="{C3B9A263-6D8F-4B7F-A1C9-620F93E2CFDF}" srcOrd="1" destOrd="0" parTransId="{609ADACB-2E5E-40C4-AA35-F494A0B8A7D9}" sibTransId="{90ADC278-C814-4649-91FB-3A3221A9C980}"/>
    <dgm:cxn modelId="{D11F1D24-E366-4EE8-9F02-D2F7E85E9047}" type="presOf" srcId="{7A454678-235B-4D46-94B5-3BD75C734145}" destId="{AF3EF577-C976-4BE6-A273-D693E67BE000}" srcOrd="0" destOrd="0" presId="urn:microsoft.com/office/officeart/2005/8/layout/hList1"/>
    <dgm:cxn modelId="{8E91B82A-9DD2-4924-B79F-772E0F850CDF}" srcId="{F2567153-E9D8-48E8-A2AF-61AFCB67DAD8}" destId="{6F252586-22F0-425E-A998-4809201A3D0D}" srcOrd="1" destOrd="0" parTransId="{81C697E2-81D7-421C-BBD9-E4BC0C001CA9}" sibTransId="{3333C4B1-0FC7-4A31-AC82-62F5E0FDA1EE}"/>
    <dgm:cxn modelId="{8FD04CE5-BD38-4B47-BBF2-985C5374977F}" srcId="{7A454678-235B-4D46-94B5-3BD75C734145}" destId="{5982F2BD-A118-4392-9F49-1906B1E859A3}" srcOrd="1" destOrd="0" parTransId="{F0070CF5-7E11-46C2-A4D7-78D364506A6C}" sibTransId="{A07C41EB-B261-45E5-94FA-87457E6DEDA0}"/>
    <dgm:cxn modelId="{96C6E39B-B047-418A-A0FC-DC57D0286C31}" type="presOf" srcId="{49181F9E-8034-4ED4-8C3A-0BBCD1BC8F91}" destId="{3F539A42-4A76-42F0-9B0C-9A19D9C81BAD}" srcOrd="0" destOrd="0" presId="urn:microsoft.com/office/officeart/2005/8/layout/hList1"/>
    <dgm:cxn modelId="{32B072F9-C557-462F-A014-92E286D104CB}" type="presOf" srcId="{C3B9A263-6D8F-4B7F-A1C9-620F93E2CFDF}" destId="{0B6485A9-F9B7-40E1-870B-1E11EEA1856D}" srcOrd="0" destOrd="1" presId="urn:microsoft.com/office/officeart/2005/8/layout/hList1"/>
    <dgm:cxn modelId="{6D4FD46A-46F2-43A2-A6B1-36A4558833F2}" srcId="{DD8915B3-7A5C-4437-8ED5-AC6EBF33B48B}" destId="{260CBBBC-00E4-46C3-ACDE-AE348161E56B}" srcOrd="0" destOrd="0" parTransId="{95F9EB20-6E13-4E55-8C7D-266927CAAFBC}" sibTransId="{9AF2D47A-8717-4AFA-9B25-C4701068FA20}"/>
    <dgm:cxn modelId="{6A0578C2-20E3-42F1-B453-7B2FD580E579}" type="presOf" srcId="{C4F9FA28-7E68-4915-A746-F0885867EA88}" destId="{240CC403-D02F-4D89-89D9-3FFACC9A0BA1}" srcOrd="0" destOrd="0" presId="urn:microsoft.com/office/officeart/2005/8/layout/hList1"/>
    <dgm:cxn modelId="{CE29A0CC-3DD3-4C17-B69D-230604BA801D}" srcId="{DD8915B3-7A5C-4437-8ED5-AC6EBF33B48B}" destId="{D020BFC5-1228-40BC-B07A-A06A7DB0F490}" srcOrd="2" destOrd="0" parTransId="{743AA9B4-65A0-4812-AD39-3EBA981457CF}" sibTransId="{B85137D8-372A-445F-8985-B3AD905D51F1}"/>
    <dgm:cxn modelId="{F909AB63-83EB-4392-81F6-DE643E222475}" type="presOf" srcId="{F2567153-E9D8-48E8-A2AF-61AFCB67DAD8}" destId="{69A4AC93-AEAB-4FB2-94E4-CDE0851C7C1B}" srcOrd="0" destOrd="0" presId="urn:microsoft.com/office/officeart/2005/8/layout/hList1"/>
    <dgm:cxn modelId="{5DE4B135-18F0-4C6C-8278-66C1C309BE6D}" srcId="{DD8915B3-7A5C-4437-8ED5-AC6EBF33B48B}" destId="{7A454678-235B-4D46-94B5-3BD75C734145}" srcOrd="1" destOrd="0" parTransId="{D9C8DEC4-3444-4C41-AA6B-CE7087D8D5E4}" sibTransId="{A5A8713A-A1BF-4414-873B-6714EB19CB03}"/>
    <dgm:cxn modelId="{A73A53C0-BEC0-4689-B330-EADFC114002E}" type="presOf" srcId="{6F252586-22F0-425E-A998-4809201A3D0D}" destId="{704F7EEC-60AB-424E-B18B-705B97AF3E56}" srcOrd="0" destOrd="1" presId="urn:microsoft.com/office/officeart/2005/8/layout/hList1"/>
    <dgm:cxn modelId="{E75CB900-B307-492D-9327-792BB90E6AD5}" srcId="{260CBBBC-00E4-46C3-ACDE-AE348161E56B}" destId="{A0F76D3C-675A-445E-9A20-1CE75E56C58A}" srcOrd="0" destOrd="0" parTransId="{58A3F01D-B330-425D-86E6-43FBDE5D0878}" sibTransId="{D28D7291-A1B0-4028-8E9B-34CF20776738}"/>
    <dgm:cxn modelId="{A2151CC5-8298-4FC7-B0B8-0DD1282A9300}" type="presParOf" srcId="{C6163F33-888D-4AF2-B3B2-AD9D877E46DC}" destId="{5D36ACD8-F238-4251-81C1-D4D77B686D51}" srcOrd="0" destOrd="0" presId="urn:microsoft.com/office/officeart/2005/8/layout/hList1"/>
    <dgm:cxn modelId="{9EEFEB10-2C03-4D00-BFD7-6176CE4E6BB0}" type="presParOf" srcId="{5D36ACD8-F238-4251-81C1-D4D77B686D51}" destId="{F534E245-0C63-4CEC-A948-FB378058FC4B}" srcOrd="0" destOrd="0" presId="urn:microsoft.com/office/officeart/2005/8/layout/hList1"/>
    <dgm:cxn modelId="{87984206-512F-4C58-A9B1-3DFE5BA49398}" type="presParOf" srcId="{5D36ACD8-F238-4251-81C1-D4D77B686D51}" destId="{0B6485A9-F9B7-40E1-870B-1E11EEA1856D}" srcOrd="1" destOrd="0" presId="urn:microsoft.com/office/officeart/2005/8/layout/hList1"/>
    <dgm:cxn modelId="{96292376-BA7A-426C-A92F-9E33D7EE3588}" type="presParOf" srcId="{C6163F33-888D-4AF2-B3B2-AD9D877E46DC}" destId="{F9D91168-EEE1-4B11-A776-786FA4D731E9}" srcOrd="1" destOrd="0" presId="urn:microsoft.com/office/officeart/2005/8/layout/hList1"/>
    <dgm:cxn modelId="{33D24D75-9A27-45A6-B573-BAB771967626}" type="presParOf" srcId="{C6163F33-888D-4AF2-B3B2-AD9D877E46DC}" destId="{3B3C6EF7-F449-458A-83EF-95DE2BCDB251}" srcOrd="2" destOrd="0" presId="urn:microsoft.com/office/officeart/2005/8/layout/hList1"/>
    <dgm:cxn modelId="{176EEA0E-4F3B-4FA4-92F8-77F954BAC3EB}" type="presParOf" srcId="{3B3C6EF7-F449-458A-83EF-95DE2BCDB251}" destId="{AF3EF577-C976-4BE6-A273-D693E67BE000}" srcOrd="0" destOrd="0" presId="urn:microsoft.com/office/officeart/2005/8/layout/hList1"/>
    <dgm:cxn modelId="{64006424-4282-432C-9028-60715A1360E0}" type="presParOf" srcId="{3B3C6EF7-F449-458A-83EF-95DE2BCDB251}" destId="{240CC403-D02F-4D89-89D9-3FFACC9A0BA1}" srcOrd="1" destOrd="0" presId="urn:microsoft.com/office/officeart/2005/8/layout/hList1"/>
    <dgm:cxn modelId="{9B05F8F3-9C2F-42B7-A04E-8F0D752F9F48}" type="presParOf" srcId="{C6163F33-888D-4AF2-B3B2-AD9D877E46DC}" destId="{0862A4AF-2D40-4899-9969-1A482D6BBC6A}" srcOrd="3" destOrd="0" presId="urn:microsoft.com/office/officeart/2005/8/layout/hList1"/>
    <dgm:cxn modelId="{8F5735AA-B7F3-4A06-852B-838AB93C243F}" type="presParOf" srcId="{C6163F33-888D-4AF2-B3B2-AD9D877E46DC}" destId="{904BA7EF-4499-4825-B6EB-2E4FBBDC5002}" srcOrd="4" destOrd="0" presId="urn:microsoft.com/office/officeart/2005/8/layout/hList1"/>
    <dgm:cxn modelId="{B5477FF4-2A6B-4A9C-930D-59DE860B3A2D}" type="presParOf" srcId="{904BA7EF-4499-4825-B6EB-2E4FBBDC5002}" destId="{48106746-B255-477F-AD50-1B285C1DE53E}" srcOrd="0" destOrd="0" presId="urn:microsoft.com/office/officeart/2005/8/layout/hList1"/>
    <dgm:cxn modelId="{6B6AC389-8AE8-4FBB-A80D-D5ECB82E4CD0}" type="presParOf" srcId="{904BA7EF-4499-4825-B6EB-2E4FBBDC5002}" destId="{3F539A42-4A76-42F0-9B0C-9A19D9C81BAD}" srcOrd="1" destOrd="0" presId="urn:microsoft.com/office/officeart/2005/8/layout/hList1"/>
    <dgm:cxn modelId="{60EBF97B-83F6-45DF-B758-989E93408110}" type="presParOf" srcId="{C6163F33-888D-4AF2-B3B2-AD9D877E46DC}" destId="{DB97F2AF-1B2F-4004-B5A5-5A2E6D9195D7}" srcOrd="5" destOrd="0" presId="urn:microsoft.com/office/officeart/2005/8/layout/hList1"/>
    <dgm:cxn modelId="{575D5FC1-B60C-448A-9E19-BA23619875C8}" type="presParOf" srcId="{C6163F33-888D-4AF2-B3B2-AD9D877E46DC}" destId="{EF53850B-730E-4B64-BDE2-E2C6A5F0C2BE}" srcOrd="6" destOrd="0" presId="urn:microsoft.com/office/officeart/2005/8/layout/hList1"/>
    <dgm:cxn modelId="{91A6810A-91D3-41D2-B164-38ADC892A441}" type="presParOf" srcId="{EF53850B-730E-4B64-BDE2-E2C6A5F0C2BE}" destId="{69A4AC93-AEAB-4FB2-94E4-CDE0851C7C1B}" srcOrd="0" destOrd="0" presId="urn:microsoft.com/office/officeart/2005/8/layout/hList1"/>
    <dgm:cxn modelId="{8DEC4D94-61E8-4FEB-8172-8FEC3DFBBEB9}" type="presParOf" srcId="{EF53850B-730E-4B64-BDE2-E2C6A5F0C2BE}" destId="{704F7EEC-60AB-424E-B18B-705B97AF3E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8915B3-7A5C-4437-8ED5-AC6EBF33B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0CBBBC-00E4-46C3-ACDE-AE348161E56B}">
      <dgm:prSet phldrT="[Текст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Законность</a:t>
          </a:r>
        </a:p>
      </dgm:t>
    </dgm:pt>
    <dgm:pt modelId="{95F9EB20-6E13-4E55-8C7D-266927CAAFBC}" type="parTrans" cxnId="{6D4FD46A-46F2-43A2-A6B1-36A4558833F2}">
      <dgm:prSet/>
      <dgm:spPr/>
      <dgm:t>
        <a:bodyPr/>
        <a:lstStyle/>
        <a:p>
          <a:endParaRPr lang="ru-RU"/>
        </a:p>
      </dgm:t>
    </dgm:pt>
    <dgm:pt modelId="{9AF2D47A-8717-4AFA-9B25-C4701068FA20}" type="sibTrans" cxnId="{6D4FD46A-46F2-43A2-A6B1-36A4558833F2}">
      <dgm:prSet/>
      <dgm:spPr/>
      <dgm:t>
        <a:bodyPr/>
        <a:lstStyle/>
        <a:p>
          <a:endParaRPr lang="ru-RU"/>
        </a:p>
      </dgm:t>
    </dgm:pt>
    <dgm:pt modelId="{61A8D765-B1EC-4DA7-8C00-1C50A92351D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Относимость</a:t>
          </a:r>
        </a:p>
      </dgm:t>
    </dgm:pt>
    <dgm:pt modelId="{52BD62B6-ABB5-40D9-86BB-41837EEA6D24}" type="parTrans" cxnId="{6C1CF76D-9D32-46FC-80CF-8E6F510DEAF2}">
      <dgm:prSet/>
      <dgm:spPr/>
      <dgm:t>
        <a:bodyPr/>
        <a:lstStyle/>
        <a:p>
          <a:endParaRPr lang="ru-RU"/>
        </a:p>
      </dgm:t>
    </dgm:pt>
    <dgm:pt modelId="{73DED049-E78C-4544-B370-CA2C36F4D34F}" type="sibTrans" cxnId="{6C1CF76D-9D32-46FC-80CF-8E6F510DEAF2}">
      <dgm:prSet/>
      <dgm:spPr/>
      <dgm:t>
        <a:bodyPr/>
        <a:lstStyle/>
        <a:p>
          <a:endParaRPr lang="ru-RU"/>
        </a:p>
      </dgm:t>
    </dgm:pt>
    <dgm:pt modelId="{B9C29E8B-58DF-4875-8F51-020585F7D987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Заблаговременность</a:t>
          </a:r>
        </a:p>
      </dgm:t>
    </dgm:pt>
    <dgm:pt modelId="{D05D0604-81B8-4516-B052-6A48F3E20371}" type="parTrans" cxnId="{2309EC77-CE7C-4838-9271-02BA02300EA8}">
      <dgm:prSet/>
      <dgm:spPr/>
      <dgm:t>
        <a:bodyPr/>
        <a:lstStyle/>
        <a:p>
          <a:endParaRPr lang="ru-RU"/>
        </a:p>
      </dgm:t>
    </dgm:pt>
    <dgm:pt modelId="{AF2E8B26-F833-4581-A36E-67E6DD7156A3}" type="sibTrans" cxnId="{2309EC77-CE7C-4838-9271-02BA02300EA8}">
      <dgm:prSet/>
      <dgm:spPr/>
      <dgm:t>
        <a:bodyPr/>
        <a:lstStyle/>
        <a:p>
          <a:endParaRPr lang="ru-RU"/>
        </a:p>
      </dgm:t>
    </dgm:pt>
    <dgm:pt modelId="{9680FC10-2736-4F43-81D3-025FA5D7BBF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Непрерывность</a:t>
          </a:r>
        </a:p>
      </dgm:t>
    </dgm:pt>
    <dgm:pt modelId="{F49B7C8A-C6C1-4146-AB9C-5938B1FAD285}" type="parTrans" cxnId="{AEB3F005-C2C5-4F79-91A3-928F7CDCD545}">
      <dgm:prSet/>
      <dgm:spPr/>
      <dgm:t>
        <a:bodyPr/>
        <a:lstStyle/>
        <a:p>
          <a:endParaRPr lang="ru-RU"/>
        </a:p>
      </dgm:t>
    </dgm:pt>
    <dgm:pt modelId="{BADD75E2-B757-4F22-BBBE-AF671D6B8D21}" type="sibTrans" cxnId="{AEB3F005-C2C5-4F79-91A3-928F7CDCD545}">
      <dgm:prSet/>
      <dgm:spPr/>
      <dgm:t>
        <a:bodyPr/>
        <a:lstStyle/>
        <a:p>
          <a:endParaRPr lang="ru-RU"/>
        </a:p>
      </dgm:t>
    </dgm:pt>
    <dgm:pt modelId="{FEE696F6-F798-4E92-B357-DED557BA9C97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Новизна и практическая польза</a:t>
          </a:r>
        </a:p>
      </dgm:t>
    </dgm:pt>
    <dgm:pt modelId="{CCBBA2E0-6D39-4D64-984E-1BAA6B3FEB16}" type="parTrans" cxnId="{8614D809-920C-492C-B02B-A5B80ED976C8}">
      <dgm:prSet/>
      <dgm:spPr/>
      <dgm:t>
        <a:bodyPr/>
        <a:lstStyle/>
        <a:p>
          <a:endParaRPr lang="ru-RU"/>
        </a:p>
      </dgm:t>
    </dgm:pt>
    <dgm:pt modelId="{589B9FB4-21FB-4B3D-B29F-178D0F3BA7E4}" type="sibTrans" cxnId="{8614D809-920C-492C-B02B-A5B80ED976C8}">
      <dgm:prSet/>
      <dgm:spPr/>
      <dgm:t>
        <a:bodyPr/>
        <a:lstStyle/>
        <a:p>
          <a:endParaRPr lang="ru-RU"/>
        </a:p>
      </dgm:t>
    </dgm:pt>
    <dgm:pt modelId="{0CD5670A-F5AD-4FBD-BB10-815E0CC9E819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Этичность</a:t>
          </a:r>
        </a:p>
      </dgm:t>
    </dgm:pt>
    <dgm:pt modelId="{67EA427E-6D42-4355-A595-A34EB1CD8A5C}" type="parTrans" cxnId="{A3C8F509-7C8B-4E25-90BA-62CE14E5EABF}">
      <dgm:prSet/>
      <dgm:spPr/>
      <dgm:t>
        <a:bodyPr/>
        <a:lstStyle/>
        <a:p>
          <a:endParaRPr lang="ru-RU"/>
        </a:p>
      </dgm:t>
    </dgm:pt>
    <dgm:pt modelId="{2A02927F-F383-4545-95B7-420600734C99}" type="sibTrans" cxnId="{A3C8F509-7C8B-4E25-90BA-62CE14E5EABF}">
      <dgm:prSet/>
      <dgm:spPr/>
      <dgm:t>
        <a:bodyPr/>
        <a:lstStyle/>
        <a:p>
          <a:endParaRPr lang="ru-RU"/>
        </a:p>
      </dgm:t>
    </dgm:pt>
    <dgm:pt modelId="{9D443D7D-F38E-41FD-AA9C-B1AEC974A160}">
      <dgm:prSet phldrT="[Текст]"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информация  должна опираться на нормы права или быть научно-обоснованной</a:t>
          </a:r>
          <a:endParaRPr lang="ru-RU" sz="1400" dirty="0">
            <a:latin typeface="Arial Black" panose="020B0A04020102020204" pitchFamily="34" charset="0"/>
          </a:endParaRPr>
        </a:p>
      </dgm:t>
    </dgm:pt>
    <dgm:pt modelId="{335E844E-CB08-4BC0-B522-2D1BF19EF7DF}" type="parTrans" cxnId="{91196817-817B-4003-8223-FC04776754D1}">
      <dgm:prSet/>
      <dgm:spPr/>
      <dgm:t>
        <a:bodyPr/>
        <a:lstStyle/>
        <a:p>
          <a:endParaRPr lang="ru-RU"/>
        </a:p>
      </dgm:t>
    </dgm:pt>
    <dgm:pt modelId="{2DBEAD6B-BB52-40FC-BC89-FE9319756732}" type="sibTrans" cxnId="{91196817-817B-4003-8223-FC04776754D1}">
      <dgm:prSet/>
      <dgm:spPr/>
      <dgm:t>
        <a:bodyPr/>
        <a:lstStyle/>
        <a:p>
          <a:endParaRPr lang="ru-RU"/>
        </a:p>
      </dgm:t>
    </dgm:pt>
    <dgm:pt modelId="{D34291E7-9B0E-40A8-862B-15D2C54CF6CD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тематика дискуссии должна </a:t>
          </a:r>
          <a:r>
            <a:rPr lang="ru-RU" sz="1400" b="1" dirty="0"/>
            <a:t>строго соответствовать виду и форме идеологии терроризма</a:t>
          </a:r>
          <a:r>
            <a:rPr lang="ru-RU" sz="1400" dirty="0"/>
            <a:t>, к солидаризации с которой склоняется объект профилактического воздействия </a:t>
          </a:r>
        </a:p>
      </dgm:t>
    </dgm:pt>
    <dgm:pt modelId="{FB9EE662-4FA2-4648-B4A2-46B792198658}" type="parTrans" cxnId="{AEA2D1B5-1BDF-4D02-B671-2DC1ED5FAD35}">
      <dgm:prSet/>
      <dgm:spPr/>
      <dgm:t>
        <a:bodyPr/>
        <a:lstStyle/>
        <a:p>
          <a:endParaRPr lang="ru-RU"/>
        </a:p>
      </dgm:t>
    </dgm:pt>
    <dgm:pt modelId="{CF9EFAA9-D138-42AB-9F99-A7B3A4BBA124}" type="sibTrans" cxnId="{AEA2D1B5-1BDF-4D02-B671-2DC1ED5FAD35}">
      <dgm:prSet/>
      <dgm:spPr/>
      <dgm:t>
        <a:bodyPr/>
        <a:lstStyle/>
        <a:p>
          <a:endParaRPr lang="ru-RU"/>
        </a:p>
      </dgm:t>
    </dgm:pt>
    <dgm:pt modelId="{64099192-FA84-42E0-A155-F37B85B996A7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b="1" dirty="0"/>
            <a:t>подготовка письменного плана </a:t>
          </a:r>
          <a:r>
            <a:rPr lang="ru-RU" sz="1400" dirty="0"/>
            <a:t>профилактического мероприятия позволяет лучше определить цели и поставленные для их достижения задачи </a:t>
          </a:r>
        </a:p>
      </dgm:t>
    </dgm:pt>
    <dgm:pt modelId="{F3811D59-5E01-4C4B-9AB4-E535C71868F6}" type="parTrans" cxnId="{5903A21B-ABCC-4D48-A7C3-F46011053EE2}">
      <dgm:prSet/>
      <dgm:spPr/>
      <dgm:t>
        <a:bodyPr/>
        <a:lstStyle/>
        <a:p>
          <a:endParaRPr lang="ru-RU"/>
        </a:p>
      </dgm:t>
    </dgm:pt>
    <dgm:pt modelId="{A1D69F55-20B9-4134-B7D2-B6FF8FE0DB73}" type="sibTrans" cxnId="{5903A21B-ABCC-4D48-A7C3-F46011053EE2}">
      <dgm:prSet/>
      <dgm:spPr/>
      <dgm:t>
        <a:bodyPr/>
        <a:lstStyle/>
        <a:p>
          <a:endParaRPr lang="ru-RU"/>
        </a:p>
      </dgm:t>
    </dgm:pt>
    <dgm:pt modelId="{00042CA2-2063-4EA6-9A0B-5CD2C0107CD4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профилактическое воздействие </a:t>
          </a:r>
          <a:r>
            <a:rPr lang="ru-RU" sz="1400" b="1" dirty="0"/>
            <a:t>не должно носить разовый характер </a:t>
          </a:r>
        </a:p>
      </dgm:t>
    </dgm:pt>
    <dgm:pt modelId="{F5B7DEDA-0637-4511-99CC-1143B75CCF08}" type="parTrans" cxnId="{4FEFE5FA-0A9C-42D9-B805-492CF5AD7E19}">
      <dgm:prSet/>
      <dgm:spPr/>
      <dgm:t>
        <a:bodyPr/>
        <a:lstStyle/>
        <a:p>
          <a:endParaRPr lang="ru-RU"/>
        </a:p>
      </dgm:t>
    </dgm:pt>
    <dgm:pt modelId="{0C13EB80-9927-4617-9AE9-911309EDDE60}" type="sibTrans" cxnId="{4FEFE5FA-0A9C-42D9-B805-492CF5AD7E19}">
      <dgm:prSet/>
      <dgm:spPr/>
      <dgm:t>
        <a:bodyPr/>
        <a:lstStyle/>
        <a:p>
          <a:endParaRPr lang="ru-RU"/>
        </a:p>
      </dgm:t>
    </dgm:pt>
    <dgm:pt modelId="{3CD66A39-A793-492E-8308-EDF14757A938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любое профилактическое мероприятие должно быть </a:t>
          </a:r>
          <a:r>
            <a:rPr lang="ru-RU" sz="1400" b="1" dirty="0"/>
            <a:t>нацелено на развитие</a:t>
          </a:r>
          <a:r>
            <a:rPr lang="ru-RU" sz="1400" dirty="0"/>
            <a:t>, получение новых знаний и выработку полезных навыков </a:t>
          </a:r>
        </a:p>
      </dgm:t>
    </dgm:pt>
    <dgm:pt modelId="{9DF2460C-28E2-4351-8C87-364C591E489D}" type="parTrans" cxnId="{79F9C80C-C7EF-43EC-AD0C-6C78D2FE5D21}">
      <dgm:prSet/>
      <dgm:spPr/>
      <dgm:t>
        <a:bodyPr/>
        <a:lstStyle/>
        <a:p>
          <a:endParaRPr lang="ru-RU"/>
        </a:p>
      </dgm:t>
    </dgm:pt>
    <dgm:pt modelId="{2B543BB4-6443-4A45-9D60-8C4BCC83778D}" type="sibTrans" cxnId="{79F9C80C-C7EF-43EC-AD0C-6C78D2FE5D21}">
      <dgm:prSet/>
      <dgm:spPr/>
      <dgm:t>
        <a:bodyPr/>
        <a:lstStyle/>
        <a:p>
          <a:endParaRPr lang="ru-RU"/>
        </a:p>
      </dgm:t>
    </dgm:pt>
    <dgm:pt modelId="{B15D7ED4-B31B-4FCD-A47C-C7690DCC1A81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применение психологического насилия, угроз, шантажа или обмана </a:t>
          </a:r>
          <a:r>
            <a:rPr lang="ru-RU" sz="1400" b="1" dirty="0"/>
            <a:t>недопустимо</a:t>
          </a:r>
        </a:p>
      </dgm:t>
    </dgm:pt>
    <dgm:pt modelId="{79D4BC99-B3A8-4B86-9F41-90625562F2D3}" type="parTrans" cxnId="{92EF84CA-3AE2-4AAC-A857-FDA6652BA604}">
      <dgm:prSet/>
      <dgm:spPr/>
      <dgm:t>
        <a:bodyPr/>
        <a:lstStyle/>
        <a:p>
          <a:endParaRPr lang="ru-RU"/>
        </a:p>
      </dgm:t>
    </dgm:pt>
    <dgm:pt modelId="{6272722E-9AF7-415C-ABE7-42C06E410123}" type="sibTrans" cxnId="{92EF84CA-3AE2-4AAC-A857-FDA6652BA604}">
      <dgm:prSet/>
      <dgm:spPr/>
      <dgm:t>
        <a:bodyPr/>
        <a:lstStyle/>
        <a:p>
          <a:endParaRPr lang="ru-RU"/>
        </a:p>
      </dgm:t>
    </dgm:pt>
    <dgm:pt modelId="{FA4EA1BF-318F-4C80-BF3F-7CABDBC2B37A}">
      <dgm:prSet phldrT="[Текст]"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расширительное толкование или вольная интерпретация разрозненных норм права, морали и социальной ответственности может </a:t>
          </a:r>
          <a:r>
            <a:rPr lang="ru-RU" sz="1400" b="1" dirty="0"/>
            <a:t>привести к отрицательным результатам 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773B6E8B-9580-4023-A406-4DCF5EA772ED}" type="parTrans" cxnId="{550B6C99-78AE-4E8D-8D63-BDA4D5C8D05C}">
      <dgm:prSet/>
      <dgm:spPr/>
      <dgm:t>
        <a:bodyPr/>
        <a:lstStyle/>
        <a:p>
          <a:endParaRPr lang="ru-RU"/>
        </a:p>
      </dgm:t>
    </dgm:pt>
    <dgm:pt modelId="{E5FBD043-65D8-465F-82E2-8A44AAC1CB1D}" type="sibTrans" cxnId="{550B6C99-78AE-4E8D-8D63-BDA4D5C8D05C}">
      <dgm:prSet/>
      <dgm:spPr/>
      <dgm:t>
        <a:bodyPr/>
        <a:lstStyle/>
        <a:p>
          <a:endParaRPr lang="ru-RU"/>
        </a:p>
      </dgm:t>
    </dgm:pt>
    <dgm:pt modelId="{A5648299-60BB-42B5-93B0-D73D041930D1}" type="pres">
      <dgm:prSet presAssocID="{DD8915B3-7A5C-4437-8ED5-AC6EBF33B4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05614-964A-4118-B42E-A4BB9EF30989}" type="pres">
      <dgm:prSet presAssocID="{260CBBBC-00E4-46C3-ACDE-AE348161E56B}" presName="parentLin" presStyleCnt="0"/>
      <dgm:spPr/>
    </dgm:pt>
    <dgm:pt modelId="{7DDC821A-373C-4376-980B-A6F321A8D2E2}" type="pres">
      <dgm:prSet presAssocID="{260CBBBC-00E4-46C3-ACDE-AE348161E56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83E071A-84FB-409B-95F7-C17CFE0A7B82}" type="pres">
      <dgm:prSet presAssocID="{260CBBBC-00E4-46C3-ACDE-AE348161E56B}" presName="parentText" presStyleLbl="node1" presStyleIdx="0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ED0F9FF1-AB6E-466D-9760-D5963B4E1A12}" type="pres">
      <dgm:prSet presAssocID="{260CBBBC-00E4-46C3-ACDE-AE348161E56B}" presName="negativeSpace" presStyleCnt="0"/>
      <dgm:spPr/>
    </dgm:pt>
    <dgm:pt modelId="{AF87B6A6-E538-458A-B33B-37B99C26F844}" type="pres">
      <dgm:prSet presAssocID="{260CBBBC-00E4-46C3-ACDE-AE348161E56B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77A89-C715-4CD1-848B-95D6C62A104C}" type="pres">
      <dgm:prSet presAssocID="{9AF2D47A-8717-4AFA-9B25-C4701068FA20}" presName="spaceBetweenRectangles" presStyleCnt="0"/>
      <dgm:spPr/>
    </dgm:pt>
    <dgm:pt modelId="{9559BCBC-8CD5-4514-A077-707B176AFFAD}" type="pres">
      <dgm:prSet presAssocID="{61A8D765-B1EC-4DA7-8C00-1C50A92351DA}" presName="parentLin" presStyleCnt="0"/>
      <dgm:spPr/>
    </dgm:pt>
    <dgm:pt modelId="{BC61AC78-00D6-4D8E-9378-230AB8F662C6}" type="pres">
      <dgm:prSet presAssocID="{61A8D765-B1EC-4DA7-8C00-1C50A92351D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2D36B1A-686D-490D-8ECF-510CB5B99296}" type="pres">
      <dgm:prSet presAssocID="{61A8D765-B1EC-4DA7-8C00-1C50A92351DA}" presName="parentText" presStyleLbl="node1" presStyleIdx="1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A5C63F2-01E1-4BEB-8DC6-01F3A9DE973B}" type="pres">
      <dgm:prSet presAssocID="{61A8D765-B1EC-4DA7-8C00-1C50A92351DA}" presName="negativeSpace" presStyleCnt="0"/>
      <dgm:spPr/>
    </dgm:pt>
    <dgm:pt modelId="{DB948DA7-517D-40AF-A168-A1AB7DC62498}" type="pres">
      <dgm:prSet presAssocID="{61A8D765-B1EC-4DA7-8C00-1C50A92351D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3E17F-17B2-4C53-9C91-E7CA9DAB05D3}" type="pres">
      <dgm:prSet presAssocID="{73DED049-E78C-4544-B370-CA2C36F4D34F}" presName="spaceBetweenRectangles" presStyleCnt="0"/>
      <dgm:spPr/>
    </dgm:pt>
    <dgm:pt modelId="{DD3F200E-1ACF-47C3-AF35-FBEEF2D6A34C}" type="pres">
      <dgm:prSet presAssocID="{B9C29E8B-58DF-4875-8F51-020585F7D987}" presName="parentLin" presStyleCnt="0"/>
      <dgm:spPr/>
    </dgm:pt>
    <dgm:pt modelId="{F7AFAACF-5B26-4304-A26E-22B6122E678A}" type="pres">
      <dgm:prSet presAssocID="{B9C29E8B-58DF-4875-8F51-020585F7D98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BE47B26-19F9-472D-8F13-358C3525C0D2}" type="pres">
      <dgm:prSet presAssocID="{B9C29E8B-58DF-4875-8F51-020585F7D987}" presName="parentText" presStyleLbl="node1" presStyleIdx="2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0EEBA605-47AC-4D8E-BD55-6B7DCBE602E5}" type="pres">
      <dgm:prSet presAssocID="{B9C29E8B-58DF-4875-8F51-020585F7D987}" presName="negativeSpace" presStyleCnt="0"/>
      <dgm:spPr/>
    </dgm:pt>
    <dgm:pt modelId="{B07F222C-4C42-4395-B86F-339CE9935BA9}" type="pres">
      <dgm:prSet presAssocID="{B9C29E8B-58DF-4875-8F51-020585F7D98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3EC96-3AF8-4E8A-B941-C1D3A05826E0}" type="pres">
      <dgm:prSet presAssocID="{AF2E8B26-F833-4581-A36E-67E6DD7156A3}" presName="spaceBetweenRectangles" presStyleCnt="0"/>
      <dgm:spPr/>
    </dgm:pt>
    <dgm:pt modelId="{1AB933F4-C50B-43A2-A6A8-222D18F0E9B7}" type="pres">
      <dgm:prSet presAssocID="{9680FC10-2736-4F43-81D3-025FA5D7BBF4}" presName="parentLin" presStyleCnt="0"/>
      <dgm:spPr/>
    </dgm:pt>
    <dgm:pt modelId="{376EE75B-FB8B-451C-A3E8-67237A69C4D7}" type="pres">
      <dgm:prSet presAssocID="{9680FC10-2736-4F43-81D3-025FA5D7BBF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D197074-FE28-44E8-A822-C27267A8AD45}" type="pres">
      <dgm:prSet presAssocID="{9680FC10-2736-4F43-81D3-025FA5D7BBF4}" presName="parentText" presStyleLbl="node1" presStyleIdx="3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056E8230-1EBE-4C1E-852E-15296A069CDF}" type="pres">
      <dgm:prSet presAssocID="{9680FC10-2736-4F43-81D3-025FA5D7BBF4}" presName="negativeSpace" presStyleCnt="0"/>
      <dgm:spPr/>
    </dgm:pt>
    <dgm:pt modelId="{37DE2405-572F-4B92-96E1-A8DF65E446E4}" type="pres">
      <dgm:prSet presAssocID="{9680FC10-2736-4F43-81D3-025FA5D7BBF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D4D56-90A1-4F10-AA7C-35261E6B5ADB}" type="pres">
      <dgm:prSet presAssocID="{BADD75E2-B757-4F22-BBBE-AF671D6B8D21}" presName="spaceBetweenRectangles" presStyleCnt="0"/>
      <dgm:spPr/>
    </dgm:pt>
    <dgm:pt modelId="{A9695E34-EE73-4A5E-87AD-30A9EAF1FDC9}" type="pres">
      <dgm:prSet presAssocID="{FEE696F6-F798-4E92-B357-DED557BA9C97}" presName="parentLin" presStyleCnt="0"/>
      <dgm:spPr/>
    </dgm:pt>
    <dgm:pt modelId="{D8532118-D83F-495A-8680-E476E3232E0B}" type="pres">
      <dgm:prSet presAssocID="{FEE696F6-F798-4E92-B357-DED557BA9C9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00323D7-70C8-4807-AD3A-4AA3FF0D9E41}" type="pres">
      <dgm:prSet presAssocID="{FEE696F6-F798-4E92-B357-DED557BA9C97}" presName="parentText" presStyleLbl="node1" presStyleIdx="4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C1056DBA-1147-46EC-A05C-BC82BE258E92}" type="pres">
      <dgm:prSet presAssocID="{FEE696F6-F798-4E92-B357-DED557BA9C97}" presName="negativeSpace" presStyleCnt="0"/>
      <dgm:spPr/>
    </dgm:pt>
    <dgm:pt modelId="{E1475316-B146-48CB-A35E-5BE786E1F3CA}" type="pres">
      <dgm:prSet presAssocID="{FEE696F6-F798-4E92-B357-DED557BA9C9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C7464-8BD6-4876-A096-3FECAFF2B0EC}" type="pres">
      <dgm:prSet presAssocID="{589B9FB4-21FB-4B3D-B29F-178D0F3BA7E4}" presName="spaceBetweenRectangles" presStyleCnt="0"/>
      <dgm:spPr/>
    </dgm:pt>
    <dgm:pt modelId="{6F2A163E-09CE-4561-B9E0-BD4D508F69FA}" type="pres">
      <dgm:prSet presAssocID="{0CD5670A-F5AD-4FBD-BB10-815E0CC9E819}" presName="parentLin" presStyleCnt="0"/>
      <dgm:spPr/>
    </dgm:pt>
    <dgm:pt modelId="{E4632BBD-8AFD-46E4-A26A-789ADB047B1B}" type="pres">
      <dgm:prSet presAssocID="{0CD5670A-F5AD-4FBD-BB10-815E0CC9E81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A58B8BD-5569-410B-A5B8-732C3F79B78B}" type="pres">
      <dgm:prSet presAssocID="{0CD5670A-F5AD-4FBD-BB10-815E0CC9E819}" presName="parentText" presStyleLbl="node1" presStyleIdx="5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3B001E4A-A14E-46DE-96C7-1DA590518740}" type="pres">
      <dgm:prSet presAssocID="{0CD5670A-F5AD-4FBD-BB10-815E0CC9E819}" presName="negativeSpace" presStyleCnt="0"/>
      <dgm:spPr/>
    </dgm:pt>
    <dgm:pt modelId="{D5E894BF-5D73-469C-A4AD-5C93509AEEE5}" type="pres">
      <dgm:prSet presAssocID="{0CD5670A-F5AD-4FBD-BB10-815E0CC9E819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A2D1B5-1BDF-4D02-B671-2DC1ED5FAD35}" srcId="{61A8D765-B1EC-4DA7-8C00-1C50A92351DA}" destId="{D34291E7-9B0E-40A8-862B-15D2C54CF6CD}" srcOrd="0" destOrd="0" parTransId="{FB9EE662-4FA2-4648-B4A2-46B792198658}" sibTransId="{CF9EFAA9-D138-42AB-9F99-A7B3A4BBA124}"/>
    <dgm:cxn modelId="{36CA0B8E-11A0-44BE-BDF3-2DB53CF5C105}" type="presOf" srcId="{9680FC10-2736-4F43-81D3-025FA5D7BBF4}" destId="{376EE75B-FB8B-451C-A3E8-67237A69C4D7}" srcOrd="0" destOrd="0" presId="urn:microsoft.com/office/officeart/2005/8/layout/list1"/>
    <dgm:cxn modelId="{223089CF-77C3-4B87-BBBE-D72ED7CAE422}" type="presOf" srcId="{3CD66A39-A793-492E-8308-EDF14757A938}" destId="{E1475316-B146-48CB-A35E-5BE786E1F3CA}" srcOrd="0" destOrd="0" presId="urn:microsoft.com/office/officeart/2005/8/layout/list1"/>
    <dgm:cxn modelId="{A3E52796-5F8C-46D8-B575-ED1B88DCACED}" type="presOf" srcId="{FEE696F6-F798-4E92-B357-DED557BA9C97}" destId="{400323D7-70C8-4807-AD3A-4AA3FF0D9E41}" srcOrd="1" destOrd="0" presId="urn:microsoft.com/office/officeart/2005/8/layout/list1"/>
    <dgm:cxn modelId="{550B6C99-78AE-4E8D-8D63-BDA4D5C8D05C}" srcId="{260CBBBC-00E4-46C3-ACDE-AE348161E56B}" destId="{FA4EA1BF-318F-4C80-BF3F-7CABDBC2B37A}" srcOrd="1" destOrd="0" parTransId="{773B6E8B-9580-4023-A406-4DCF5EA772ED}" sibTransId="{E5FBD043-65D8-465F-82E2-8A44AAC1CB1D}"/>
    <dgm:cxn modelId="{08542B8E-ADB7-46BD-B29C-73FE78FC31B8}" type="presOf" srcId="{00042CA2-2063-4EA6-9A0B-5CD2C0107CD4}" destId="{37DE2405-572F-4B92-96E1-A8DF65E446E4}" srcOrd="0" destOrd="0" presId="urn:microsoft.com/office/officeart/2005/8/layout/list1"/>
    <dgm:cxn modelId="{49CF116F-6A2E-4C0F-984E-8C8B7E8D65A8}" type="presOf" srcId="{9680FC10-2736-4F43-81D3-025FA5D7BBF4}" destId="{FD197074-FE28-44E8-A822-C27267A8AD45}" srcOrd="1" destOrd="0" presId="urn:microsoft.com/office/officeart/2005/8/layout/list1"/>
    <dgm:cxn modelId="{21332D25-1AC8-4FF0-BECD-C0554B4B8FFE}" type="presOf" srcId="{DD8915B3-7A5C-4437-8ED5-AC6EBF33B48B}" destId="{A5648299-60BB-42B5-93B0-D73D041930D1}" srcOrd="0" destOrd="0" presId="urn:microsoft.com/office/officeart/2005/8/layout/list1"/>
    <dgm:cxn modelId="{79F9C80C-C7EF-43EC-AD0C-6C78D2FE5D21}" srcId="{FEE696F6-F798-4E92-B357-DED557BA9C97}" destId="{3CD66A39-A793-492E-8308-EDF14757A938}" srcOrd="0" destOrd="0" parTransId="{9DF2460C-28E2-4351-8C87-364C591E489D}" sibTransId="{2B543BB4-6443-4A45-9D60-8C4BCC83778D}"/>
    <dgm:cxn modelId="{6D4FD46A-46F2-43A2-A6B1-36A4558833F2}" srcId="{DD8915B3-7A5C-4437-8ED5-AC6EBF33B48B}" destId="{260CBBBC-00E4-46C3-ACDE-AE348161E56B}" srcOrd="0" destOrd="0" parTransId="{95F9EB20-6E13-4E55-8C7D-266927CAAFBC}" sibTransId="{9AF2D47A-8717-4AFA-9B25-C4701068FA20}"/>
    <dgm:cxn modelId="{46A58082-63C4-486D-B6EC-AF3A89055D0F}" type="presOf" srcId="{FA4EA1BF-318F-4C80-BF3F-7CABDBC2B37A}" destId="{AF87B6A6-E538-458A-B33B-37B99C26F844}" srcOrd="0" destOrd="1" presId="urn:microsoft.com/office/officeart/2005/8/layout/list1"/>
    <dgm:cxn modelId="{3B868ACA-561F-45F8-9B2C-380CBCE046AF}" type="presOf" srcId="{61A8D765-B1EC-4DA7-8C00-1C50A92351DA}" destId="{42D36B1A-686D-490D-8ECF-510CB5B99296}" srcOrd="1" destOrd="0" presId="urn:microsoft.com/office/officeart/2005/8/layout/list1"/>
    <dgm:cxn modelId="{CB61588A-51E2-40BD-8D5F-8D4C5DDCA15F}" type="presOf" srcId="{260CBBBC-00E4-46C3-ACDE-AE348161E56B}" destId="{7DDC821A-373C-4376-980B-A6F321A8D2E2}" srcOrd="0" destOrd="0" presId="urn:microsoft.com/office/officeart/2005/8/layout/list1"/>
    <dgm:cxn modelId="{A3C8F509-7C8B-4E25-90BA-62CE14E5EABF}" srcId="{DD8915B3-7A5C-4437-8ED5-AC6EBF33B48B}" destId="{0CD5670A-F5AD-4FBD-BB10-815E0CC9E819}" srcOrd="5" destOrd="0" parTransId="{67EA427E-6D42-4355-A595-A34EB1CD8A5C}" sibTransId="{2A02927F-F383-4545-95B7-420600734C99}"/>
    <dgm:cxn modelId="{49DC71EB-16BA-4D30-B58A-70DC142707FB}" type="presOf" srcId="{64099192-FA84-42E0-A155-F37B85B996A7}" destId="{B07F222C-4C42-4395-B86F-339CE9935BA9}" srcOrd="0" destOrd="0" presId="urn:microsoft.com/office/officeart/2005/8/layout/list1"/>
    <dgm:cxn modelId="{2309EC77-CE7C-4838-9271-02BA02300EA8}" srcId="{DD8915B3-7A5C-4437-8ED5-AC6EBF33B48B}" destId="{B9C29E8B-58DF-4875-8F51-020585F7D987}" srcOrd="2" destOrd="0" parTransId="{D05D0604-81B8-4516-B052-6A48F3E20371}" sibTransId="{AF2E8B26-F833-4581-A36E-67E6DD7156A3}"/>
    <dgm:cxn modelId="{04AED11F-BD62-43FC-B511-118017DF8A23}" type="presOf" srcId="{0CD5670A-F5AD-4FBD-BB10-815E0CC9E819}" destId="{E4632BBD-8AFD-46E4-A26A-789ADB047B1B}" srcOrd="0" destOrd="0" presId="urn:microsoft.com/office/officeart/2005/8/layout/list1"/>
    <dgm:cxn modelId="{9C9D4E37-6B10-45FE-AEBB-CD788B17C0C8}" type="presOf" srcId="{FEE696F6-F798-4E92-B357-DED557BA9C97}" destId="{D8532118-D83F-495A-8680-E476E3232E0B}" srcOrd="0" destOrd="0" presId="urn:microsoft.com/office/officeart/2005/8/layout/list1"/>
    <dgm:cxn modelId="{AAC31185-283F-4C49-A973-95BCBD4CFB3E}" type="presOf" srcId="{D34291E7-9B0E-40A8-862B-15D2C54CF6CD}" destId="{DB948DA7-517D-40AF-A168-A1AB7DC62498}" srcOrd="0" destOrd="0" presId="urn:microsoft.com/office/officeart/2005/8/layout/list1"/>
    <dgm:cxn modelId="{2E313938-1EB9-441C-83CA-82BBAD7845CA}" type="presOf" srcId="{0CD5670A-F5AD-4FBD-BB10-815E0CC9E819}" destId="{6A58B8BD-5569-410B-A5B8-732C3F79B78B}" srcOrd="1" destOrd="0" presId="urn:microsoft.com/office/officeart/2005/8/layout/list1"/>
    <dgm:cxn modelId="{DB5ACDFE-E45D-4151-81A0-287D731056EC}" type="presOf" srcId="{9D443D7D-F38E-41FD-AA9C-B1AEC974A160}" destId="{AF87B6A6-E538-458A-B33B-37B99C26F844}" srcOrd="0" destOrd="0" presId="urn:microsoft.com/office/officeart/2005/8/layout/list1"/>
    <dgm:cxn modelId="{8614D809-920C-492C-B02B-A5B80ED976C8}" srcId="{DD8915B3-7A5C-4437-8ED5-AC6EBF33B48B}" destId="{FEE696F6-F798-4E92-B357-DED557BA9C97}" srcOrd="4" destOrd="0" parTransId="{CCBBA2E0-6D39-4D64-984E-1BAA6B3FEB16}" sibTransId="{589B9FB4-21FB-4B3D-B29F-178D0F3BA7E4}"/>
    <dgm:cxn modelId="{45FA7C7B-9343-489D-99D0-9041E0B49012}" type="presOf" srcId="{61A8D765-B1EC-4DA7-8C00-1C50A92351DA}" destId="{BC61AC78-00D6-4D8E-9378-230AB8F662C6}" srcOrd="0" destOrd="0" presId="urn:microsoft.com/office/officeart/2005/8/layout/list1"/>
    <dgm:cxn modelId="{96FF1DB7-80FB-4EFC-AC7D-DFCAA0BE10C4}" type="presOf" srcId="{B15D7ED4-B31B-4FCD-A47C-C7690DCC1A81}" destId="{D5E894BF-5D73-469C-A4AD-5C93509AEEE5}" srcOrd="0" destOrd="0" presId="urn:microsoft.com/office/officeart/2005/8/layout/list1"/>
    <dgm:cxn modelId="{4B63CA38-5EFE-47A2-B7EF-CBBAEC9AE15B}" type="presOf" srcId="{B9C29E8B-58DF-4875-8F51-020585F7D987}" destId="{5BE47B26-19F9-472D-8F13-358C3525C0D2}" srcOrd="1" destOrd="0" presId="urn:microsoft.com/office/officeart/2005/8/layout/list1"/>
    <dgm:cxn modelId="{AEB3F005-C2C5-4F79-91A3-928F7CDCD545}" srcId="{DD8915B3-7A5C-4437-8ED5-AC6EBF33B48B}" destId="{9680FC10-2736-4F43-81D3-025FA5D7BBF4}" srcOrd="3" destOrd="0" parTransId="{F49B7C8A-C6C1-4146-AB9C-5938B1FAD285}" sibTransId="{BADD75E2-B757-4F22-BBBE-AF671D6B8D21}"/>
    <dgm:cxn modelId="{AC2736CE-964D-42AF-ABA5-F9C83075F52A}" type="presOf" srcId="{260CBBBC-00E4-46C3-ACDE-AE348161E56B}" destId="{783E071A-84FB-409B-95F7-C17CFE0A7B82}" srcOrd="1" destOrd="0" presId="urn:microsoft.com/office/officeart/2005/8/layout/list1"/>
    <dgm:cxn modelId="{91196817-817B-4003-8223-FC04776754D1}" srcId="{260CBBBC-00E4-46C3-ACDE-AE348161E56B}" destId="{9D443D7D-F38E-41FD-AA9C-B1AEC974A160}" srcOrd="0" destOrd="0" parTransId="{335E844E-CB08-4BC0-B522-2D1BF19EF7DF}" sibTransId="{2DBEAD6B-BB52-40FC-BC89-FE9319756732}"/>
    <dgm:cxn modelId="{4FEFE5FA-0A9C-42D9-B805-492CF5AD7E19}" srcId="{9680FC10-2736-4F43-81D3-025FA5D7BBF4}" destId="{00042CA2-2063-4EA6-9A0B-5CD2C0107CD4}" srcOrd="0" destOrd="0" parTransId="{F5B7DEDA-0637-4511-99CC-1143B75CCF08}" sibTransId="{0C13EB80-9927-4617-9AE9-911309EDDE60}"/>
    <dgm:cxn modelId="{92EF84CA-3AE2-4AAC-A857-FDA6652BA604}" srcId="{0CD5670A-F5AD-4FBD-BB10-815E0CC9E819}" destId="{B15D7ED4-B31B-4FCD-A47C-C7690DCC1A81}" srcOrd="0" destOrd="0" parTransId="{79D4BC99-B3A8-4B86-9F41-90625562F2D3}" sibTransId="{6272722E-9AF7-415C-ABE7-42C06E410123}"/>
    <dgm:cxn modelId="{5903A21B-ABCC-4D48-A7C3-F46011053EE2}" srcId="{B9C29E8B-58DF-4875-8F51-020585F7D987}" destId="{64099192-FA84-42E0-A155-F37B85B996A7}" srcOrd="0" destOrd="0" parTransId="{F3811D59-5E01-4C4B-9AB4-E535C71868F6}" sibTransId="{A1D69F55-20B9-4134-B7D2-B6FF8FE0DB73}"/>
    <dgm:cxn modelId="{388A15A9-28AF-443D-A8E3-86A689B57A08}" type="presOf" srcId="{B9C29E8B-58DF-4875-8F51-020585F7D987}" destId="{F7AFAACF-5B26-4304-A26E-22B6122E678A}" srcOrd="0" destOrd="0" presId="urn:microsoft.com/office/officeart/2005/8/layout/list1"/>
    <dgm:cxn modelId="{6C1CF76D-9D32-46FC-80CF-8E6F510DEAF2}" srcId="{DD8915B3-7A5C-4437-8ED5-AC6EBF33B48B}" destId="{61A8D765-B1EC-4DA7-8C00-1C50A92351DA}" srcOrd="1" destOrd="0" parTransId="{52BD62B6-ABB5-40D9-86BB-41837EEA6D24}" sibTransId="{73DED049-E78C-4544-B370-CA2C36F4D34F}"/>
    <dgm:cxn modelId="{FE8030AA-1957-460C-9058-FB903EDC2674}" type="presParOf" srcId="{A5648299-60BB-42B5-93B0-D73D041930D1}" destId="{F0205614-964A-4118-B42E-A4BB9EF30989}" srcOrd="0" destOrd="0" presId="urn:microsoft.com/office/officeart/2005/8/layout/list1"/>
    <dgm:cxn modelId="{98AD290B-E57B-40D4-8300-49D2C6FDDB54}" type="presParOf" srcId="{F0205614-964A-4118-B42E-A4BB9EF30989}" destId="{7DDC821A-373C-4376-980B-A6F321A8D2E2}" srcOrd="0" destOrd="0" presId="urn:microsoft.com/office/officeart/2005/8/layout/list1"/>
    <dgm:cxn modelId="{B6D6E416-799C-4C3A-9270-4A5F17550B95}" type="presParOf" srcId="{F0205614-964A-4118-B42E-A4BB9EF30989}" destId="{783E071A-84FB-409B-95F7-C17CFE0A7B82}" srcOrd="1" destOrd="0" presId="urn:microsoft.com/office/officeart/2005/8/layout/list1"/>
    <dgm:cxn modelId="{2C66C220-8FAF-4CAE-B5DC-918D5367CC6E}" type="presParOf" srcId="{A5648299-60BB-42B5-93B0-D73D041930D1}" destId="{ED0F9FF1-AB6E-466D-9760-D5963B4E1A12}" srcOrd="1" destOrd="0" presId="urn:microsoft.com/office/officeart/2005/8/layout/list1"/>
    <dgm:cxn modelId="{939832D2-99F6-4F61-9244-2453F081D820}" type="presParOf" srcId="{A5648299-60BB-42B5-93B0-D73D041930D1}" destId="{AF87B6A6-E538-458A-B33B-37B99C26F844}" srcOrd="2" destOrd="0" presId="urn:microsoft.com/office/officeart/2005/8/layout/list1"/>
    <dgm:cxn modelId="{8842DFA1-3802-4C95-8EDB-3A8A13D0450A}" type="presParOf" srcId="{A5648299-60BB-42B5-93B0-D73D041930D1}" destId="{9C577A89-C715-4CD1-848B-95D6C62A104C}" srcOrd="3" destOrd="0" presId="urn:microsoft.com/office/officeart/2005/8/layout/list1"/>
    <dgm:cxn modelId="{CA96A0DF-1BA0-4128-B873-9BC4D7E4D108}" type="presParOf" srcId="{A5648299-60BB-42B5-93B0-D73D041930D1}" destId="{9559BCBC-8CD5-4514-A077-707B176AFFAD}" srcOrd="4" destOrd="0" presId="urn:microsoft.com/office/officeart/2005/8/layout/list1"/>
    <dgm:cxn modelId="{C9D62E61-9C80-491C-8087-C43F2A8C74DF}" type="presParOf" srcId="{9559BCBC-8CD5-4514-A077-707B176AFFAD}" destId="{BC61AC78-00D6-4D8E-9378-230AB8F662C6}" srcOrd="0" destOrd="0" presId="urn:microsoft.com/office/officeart/2005/8/layout/list1"/>
    <dgm:cxn modelId="{A4DFE8C1-29E7-4B5C-9C3D-2775DD9E4FFA}" type="presParOf" srcId="{9559BCBC-8CD5-4514-A077-707B176AFFAD}" destId="{42D36B1A-686D-490D-8ECF-510CB5B99296}" srcOrd="1" destOrd="0" presId="urn:microsoft.com/office/officeart/2005/8/layout/list1"/>
    <dgm:cxn modelId="{CFA35F97-B0A1-407A-B1D6-B0DF0A04F5B9}" type="presParOf" srcId="{A5648299-60BB-42B5-93B0-D73D041930D1}" destId="{7A5C63F2-01E1-4BEB-8DC6-01F3A9DE973B}" srcOrd="5" destOrd="0" presId="urn:microsoft.com/office/officeart/2005/8/layout/list1"/>
    <dgm:cxn modelId="{A9990099-59B8-42BD-AC2E-481E06798F25}" type="presParOf" srcId="{A5648299-60BB-42B5-93B0-D73D041930D1}" destId="{DB948DA7-517D-40AF-A168-A1AB7DC62498}" srcOrd="6" destOrd="0" presId="urn:microsoft.com/office/officeart/2005/8/layout/list1"/>
    <dgm:cxn modelId="{EC6D76C6-21F1-4CEE-877E-127B5F023C5C}" type="presParOf" srcId="{A5648299-60BB-42B5-93B0-D73D041930D1}" destId="{D313E17F-17B2-4C53-9C91-E7CA9DAB05D3}" srcOrd="7" destOrd="0" presId="urn:microsoft.com/office/officeart/2005/8/layout/list1"/>
    <dgm:cxn modelId="{060FB95F-CCAC-49C3-A037-56BC192BD492}" type="presParOf" srcId="{A5648299-60BB-42B5-93B0-D73D041930D1}" destId="{DD3F200E-1ACF-47C3-AF35-FBEEF2D6A34C}" srcOrd="8" destOrd="0" presId="urn:microsoft.com/office/officeart/2005/8/layout/list1"/>
    <dgm:cxn modelId="{0E40E61B-9CCE-40DE-AE77-516F600A9D70}" type="presParOf" srcId="{DD3F200E-1ACF-47C3-AF35-FBEEF2D6A34C}" destId="{F7AFAACF-5B26-4304-A26E-22B6122E678A}" srcOrd="0" destOrd="0" presId="urn:microsoft.com/office/officeart/2005/8/layout/list1"/>
    <dgm:cxn modelId="{46D6BAAF-985C-41AC-8142-EA49BA4931E3}" type="presParOf" srcId="{DD3F200E-1ACF-47C3-AF35-FBEEF2D6A34C}" destId="{5BE47B26-19F9-472D-8F13-358C3525C0D2}" srcOrd="1" destOrd="0" presId="urn:microsoft.com/office/officeart/2005/8/layout/list1"/>
    <dgm:cxn modelId="{F11E627F-67F5-4899-82A4-98F305B6D686}" type="presParOf" srcId="{A5648299-60BB-42B5-93B0-D73D041930D1}" destId="{0EEBA605-47AC-4D8E-BD55-6B7DCBE602E5}" srcOrd="9" destOrd="0" presId="urn:microsoft.com/office/officeart/2005/8/layout/list1"/>
    <dgm:cxn modelId="{CF0171F6-A179-4F97-8692-7D5F20C1CA09}" type="presParOf" srcId="{A5648299-60BB-42B5-93B0-D73D041930D1}" destId="{B07F222C-4C42-4395-B86F-339CE9935BA9}" srcOrd="10" destOrd="0" presId="urn:microsoft.com/office/officeart/2005/8/layout/list1"/>
    <dgm:cxn modelId="{06B4BFE8-B52B-43AD-888D-6FDE2406B3EE}" type="presParOf" srcId="{A5648299-60BB-42B5-93B0-D73D041930D1}" destId="{CA03EC96-3AF8-4E8A-B941-C1D3A05826E0}" srcOrd="11" destOrd="0" presId="urn:microsoft.com/office/officeart/2005/8/layout/list1"/>
    <dgm:cxn modelId="{993B9C32-C2CF-4E36-AC17-440E257C2377}" type="presParOf" srcId="{A5648299-60BB-42B5-93B0-D73D041930D1}" destId="{1AB933F4-C50B-43A2-A6A8-222D18F0E9B7}" srcOrd="12" destOrd="0" presId="urn:microsoft.com/office/officeart/2005/8/layout/list1"/>
    <dgm:cxn modelId="{02D538E4-F0D8-4DA0-9720-59F0322729CA}" type="presParOf" srcId="{1AB933F4-C50B-43A2-A6A8-222D18F0E9B7}" destId="{376EE75B-FB8B-451C-A3E8-67237A69C4D7}" srcOrd="0" destOrd="0" presId="urn:microsoft.com/office/officeart/2005/8/layout/list1"/>
    <dgm:cxn modelId="{E66E0345-A247-4AB4-8954-83828D2679C6}" type="presParOf" srcId="{1AB933F4-C50B-43A2-A6A8-222D18F0E9B7}" destId="{FD197074-FE28-44E8-A822-C27267A8AD45}" srcOrd="1" destOrd="0" presId="urn:microsoft.com/office/officeart/2005/8/layout/list1"/>
    <dgm:cxn modelId="{BB560232-823B-4F59-B5BE-9844377D47F0}" type="presParOf" srcId="{A5648299-60BB-42B5-93B0-D73D041930D1}" destId="{056E8230-1EBE-4C1E-852E-15296A069CDF}" srcOrd="13" destOrd="0" presId="urn:microsoft.com/office/officeart/2005/8/layout/list1"/>
    <dgm:cxn modelId="{E0646C18-0A4A-4A65-94F0-27330A86D207}" type="presParOf" srcId="{A5648299-60BB-42B5-93B0-D73D041930D1}" destId="{37DE2405-572F-4B92-96E1-A8DF65E446E4}" srcOrd="14" destOrd="0" presId="urn:microsoft.com/office/officeart/2005/8/layout/list1"/>
    <dgm:cxn modelId="{5464777E-6AC0-4617-A3E1-61B4B29DEF60}" type="presParOf" srcId="{A5648299-60BB-42B5-93B0-D73D041930D1}" destId="{BB6D4D56-90A1-4F10-AA7C-35261E6B5ADB}" srcOrd="15" destOrd="0" presId="urn:microsoft.com/office/officeart/2005/8/layout/list1"/>
    <dgm:cxn modelId="{6EB4284F-4993-4DEC-A3BD-F8619A568591}" type="presParOf" srcId="{A5648299-60BB-42B5-93B0-D73D041930D1}" destId="{A9695E34-EE73-4A5E-87AD-30A9EAF1FDC9}" srcOrd="16" destOrd="0" presId="urn:microsoft.com/office/officeart/2005/8/layout/list1"/>
    <dgm:cxn modelId="{19CBC200-54BE-4887-92BB-D029FD89317F}" type="presParOf" srcId="{A9695E34-EE73-4A5E-87AD-30A9EAF1FDC9}" destId="{D8532118-D83F-495A-8680-E476E3232E0B}" srcOrd="0" destOrd="0" presId="urn:microsoft.com/office/officeart/2005/8/layout/list1"/>
    <dgm:cxn modelId="{CE6F564D-E57B-4570-B66C-1E42224B3984}" type="presParOf" srcId="{A9695E34-EE73-4A5E-87AD-30A9EAF1FDC9}" destId="{400323D7-70C8-4807-AD3A-4AA3FF0D9E41}" srcOrd="1" destOrd="0" presId="urn:microsoft.com/office/officeart/2005/8/layout/list1"/>
    <dgm:cxn modelId="{2DE017FB-C98B-4195-8A98-11FCE0216CC0}" type="presParOf" srcId="{A5648299-60BB-42B5-93B0-D73D041930D1}" destId="{C1056DBA-1147-46EC-A05C-BC82BE258E92}" srcOrd="17" destOrd="0" presId="urn:microsoft.com/office/officeart/2005/8/layout/list1"/>
    <dgm:cxn modelId="{469B13F6-8D47-499C-9422-0CE4DFE4E130}" type="presParOf" srcId="{A5648299-60BB-42B5-93B0-D73D041930D1}" destId="{E1475316-B146-48CB-A35E-5BE786E1F3CA}" srcOrd="18" destOrd="0" presId="urn:microsoft.com/office/officeart/2005/8/layout/list1"/>
    <dgm:cxn modelId="{BA08FF66-B56D-437F-8D28-194E9668DB5C}" type="presParOf" srcId="{A5648299-60BB-42B5-93B0-D73D041930D1}" destId="{F5BC7464-8BD6-4876-A096-3FECAFF2B0EC}" srcOrd="19" destOrd="0" presId="urn:microsoft.com/office/officeart/2005/8/layout/list1"/>
    <dgm:cxn modelId="{C9C301B3-023A-4CC2-9647-7602B996E2C3}" type="presParOf" srcId="{A5648299-60BB-42B5-93B0-D73D041930D1}" destId="{6F2A163E-09CE-4561-B9E0-BD4D508F69FA}" srcOrd="20" destOrd="0" presId="urn:microsoft.com/office/officeart/2005/8/layout/list1"/>
    <dgm:cxn modelId="{6A6BDC52-710C-48CA-A881-4D7431E38406}" type="presParOf" srcId="{6F2A163E-09CE-4561-B9E0-BD4D508F69FA}" destId="{E4632BBD-8AFD-46E4-A26A-789ADB047B1B}" srcOrd="0" destOrd="0" presId="urn:microsoft.com/office/officeart/2005/8/layout/list1"/>
    <dgm:cxn modelId="{6EB9214A-BAF5-441A-9A1F-FFD37FAAB448}" type="presParOf" srcId="{6F2A163E-09CE-4561-B9E0-BD4D508F69FA}" destId="{6A58B8BD-5569-410B-A5B8-732C3F79B78B}" srcOrd="1" destOrd="0" presId="urn:microsoft.com/office/officeart/2005/8/layout/list1"/>
    <dgm:cxn modelId="{EA29AE26-D536-4877-A284-E96AEF609FC0}" type="presParOf" srcId="{A5648299-60BB-42B5-93B0-D73D041930D1}" destId="{3B001E4A-A14E-46DE-96C7-1DA590518740}" srcOrd="21" destOrd="0" presId="urn:microsoft.com/office/officeart/2005/8/layout/list1"/>
    <dgm:cxn modelId="{74C2C783-40AC-42BE-9EB2-DD58C9CCCC77}" type="presParOf" srcId="{A5648299-60BB-42B5-93B0-D73D041930D1}" destId="{D5E894BF-5D73-469C-A4AD-5C93509AEEE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9367C2-8A25-4EB4-9267-124565A8A3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7A691-FAF7-453D-8FEC-1F5DB5AA20B9}">
      <dgm:prSet phldrT="[Текст]"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dirty="0">
              <a:solidFill>
                <a:schemeClr val="bg1"/>
              </a:solidFill>
              <a:latin typeface="Arial Black" panose="020B0A04020102020204" pitchFamily="34" charset="0"/>
            </a:rPr>
            <a:t>Результат</a:t>
          </a:r>
        </a:p>
      </dgm:t>
    </dgm:pt>
    <dgm:pt modelId="{93F309AE-758A-4FC7-904E-1E93F9EB5E67}" type="parTrans" cxnId="{CCE71089-B9DD-41E8-A546-02B719E778DA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BA852ABC-7972-44F5-9896-116216200BCD}" type="sibTrans" cxnId="{CCE71089-B9DD-41E8-A546-02B719E778DA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AE725A48-76A2-4CB1-BAB6-05C0D2B6A7F4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dirty="0">
              <a:solidFill>
                <a:schemeClr val="tx1"/>
              </a:solidFill>
              <a:latin typeface="Arial Black" panose="020B0A04020102020204" pitchFamily="34" charset="0"/>
            </a:rPr>
            <a:t>Ситуационная </a:t>
          </a:r>
          <a:r>
            <a:rPr lang="ru-RU" dirty="0" err="1">
              <a:solidFill>
                <a:schemeClr val="tx1"/>
              </a:solidFill>
              <a:latin typeface="Arial Black" panose="020B0A04020102020204" pitchFamily="34" charset="0"/>
            </a:rPr>
            <a:t>обусловненность</a:t>
          </a:r>
          <a:endParaRPr lang="ru-RU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EABE77E8-0899-4915-8DF9-BADF2A49C90C}" type="parTrans" cxnId="{43B4F779-4CB9-4F65-A2CA-9B680E68BF61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F8B6BFDE-C9AE-41CF-A1E4-AD96EADB63DA}" type="sibTrans" cxnId="{43B4F779-4CB9-4F65-A2CA-9B680E68BF61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24FBB784-729C-4A3D-B1CD-CC4E82B5C65D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dirty="0">
              <a:solidFill>
                <a:schemeClr val="tx1"/>
              </a:solidFill>
              <a:latin typeface="Arial Black" panose="020B0A04020102020204" pitchFamily="34" charset="0"/>
            </a:rPr>
            <a:t>Спикер</a:t>
          </a:r>
        </a:p>
      </dgm:t>
    </dgm:pt>
    <dgm:pt modelId="{2F427341-76D5-4B29-8CBB-2587637DCA25}" type="parTrans" cxnId="{A82A8FA6-02E1-478A-BC40-9365DC1EA012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36CA249-4B5A-47CF-AFFC-E6E5F0D74237}" type="sibTrans" cxnId="{A82A8FA6-02E1-478A-BC40-9365DC1EA012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900C841D-4C2D-4EC8-B845-344EB7C12525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>
              <a:solidFill>
                <a:schemeClr val="tx1"/>
              </a:solidFill>
              <a:latin typeface="Arial Black" panose="020B0A04020102020204" pitchFamily="34" charset="0"/>
            </a:rPr>
            <a:t>Средства визуализации</a:t>
          </a:r>
        </a:p>
      </dgm:t>
    </dgm:pt>
    <dgm:pt modelId="{0E158466-6DB1-4282-90CC-3B9629203C2B}" type="parTrans" cxnId="{D71D246A-4A94-45B3-82D3-0871FEAB651C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71A46D20-1510-4A26-83AE-7FD607A30238}" type="sibTrans" cxnId="{D71D246A-4A94-45B3-82D3-0871FEAB651C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359275D9-1D44-4D86-8961-04A9479B9247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>
              <a:solidFill>
                <a:schemeClr val="tx1"/>
              </a:solidFill>
              <a:latin typeface="Arial Black" panose="020B0A04020102020204" pitchFamily="34" charset="0"/>
            </a:rPr>
            <a:t>Численность участников</a:t>
          </a:r>
        </a:p>
      </dgm:t>
    </dgm:pt>
    <dgm:pt modelId="{2A915A0E-6085-4C4E-83D0-5AFD956B0F41}" type="parTrans" cxnId="{8D4F5A22-BE60-40CC-9EFC-4C34D6ECB8F4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02AEF0BC-8CB2-481E-B765-9058B400FD35}" type="sibTrans" cxnId="{8D4F5A22-BE60-40CC-9EFC-4C34D6ECB8F4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95186C5E-1997-4D9D-92D4-79BEDD42D0C0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>
              <a:solidFill>
                <a:schemeClr val="tx1"/>
              </a:solidFill>
              <a:latin typeface="Arial Black" panose="020B0A04020102020204" pitchFamily="34" charset="0"/>
            </a:rPr>
            <a:t>Хронометраж</a:t>
          </a:r>
        </a:p>
      </dgm:t>
    </dgm:pt>
    <dgm:pt modelId="{5F019209-A40F-492F-B264-F5645C502A7E}" type="parTrans" cxnId="{2E3084C0-765D-4DA4-A382-FAFA27DCC170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DC4B743F-F894-4097-B678-454F1CD5215F}" type="sibTrans" cxnId="{2E3084C0-765D-4DA4-A382-FAFA27DCC170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D703F10C-F730-4AC3-8EAA-79138BD0CDD4}" type="pres">
      <dgm:prSet presAssocID="{AE9367C2-8A25-4EB4-9267-124565A8A3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77B44-1DB5-44B7-83DE-CC7B4B9AFA0E}" type="pres">
      <dgm:prSet presAssocID="{3CB7A691-FAF7-453D-8FEC-1F5DB5AA20B9}" presName="root1" presStyleCnt="0"/>
      <dgm:spPr/>
    </dgm:pt>
    <dgm:pt modelId="{2F2A9AC6-5E74-4D33-ABBF-630232EBEBFA}" type="pres">
      <dgm:prSet presAssocID="{3CB7A691-FAF7-453D-8FEC-1F5DB5AA20B9}" presName="LevelOneTextNode" presStyleLbl="node0" presStyleIdx="0" presStyleCnt="1" custLinFactX="-100000" custLinFactNeighborX="-102904" custLinFactNeighborY="-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8FBF52-5D23-43D7-B182-6B36A85528DC}" type="pres">
      <dgm:prSet presAssocID="{3CB7A691-FAF7-453D-8FEC-1F5DB5AA20B9}" presName="level2hierChild" presStyleCnt="0"/>
      <dgm:spPr/>
    </dgm:pt>
    <dgm:pt modelId="{4BD51CA0-7F70-4D62-BEE2-1F23E85FCCC0}" type="pres">
      <dgm:prSet presAssocID="{EABE77E8-0899-4915-8DF9-BADF2A49C90C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0E23416-94B8-4244-A9F5-3E8367A50036}" type="pres">
      <dgm:prSet presAssocID="{EABE77E8-0899-4915-8DF9-BADF2A49C90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DCAD192-FF22-4E9F-9879-C8EA4C91D7E7}" type="pres">
      <dgm:prSet presAssocID="{AE725A48-76A2-4CB1-BAB6-05C0D2B6A7F4}" presName="root2" presStyleCnt="0"/>
      <dgm:spPr/>
    </dgm:pt>
    <dgm:pt modelId="{B4433985-48EE-4ACE-8F2F-134A62FC0D97}" type="pres">
      <dgm:prSet presAssocID="{AE725A48-76A2-4CB1-BAB6-05C0D2B6A7F4}" presName="LevelTwoTextNode" presStyleLbl="node2" presStyleIdx="0" presStyleCnt="5" custScaleX="239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9CE2FD-6010-46EA-8629-DA34CB45B000}" type="pres">
      <dgm:prSet presAssocID="{AE725A48-76A2-4CB1-BAB6-05C0D2B6A7F4}" presName="level3hierChild" presStyleCnt="0"/>
      <dgm:spPr/>
    </dgm:pt>
    <dgm:pt modelId="{10DFF310-955F-4D68-B394-06EADCEA6FB4}" type="pres">
      <dgm:prSet presAssocID="{2F427341-76D5-4B29-8CBB-2587637DCA25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DE0E5D3-CBF5-4D4F-BC2C-C64CADE184FF}" type="pres">
      <dgm:prSet presAssocID="{2F427341-76D5-4B29-8CBB-2587637DCA2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C0A10D3-91E1-4A19-8729-7CE685292E39}" type="pres">
      <dgm:prSet presAssocID="{24FBB784-729C-4A3D-B1CD-CC4E82B5C65D}" presName="root2" presStyleCnt="0"/>
      <dgm:spPr/>
    </dgm:pt>
    <dgm:pt modelId="{303FB451-FD3E-4730-901A-BC2519D69B59}" type="pres">
      <dgm:prSet presAssocID="{24FBB784-729C-4A3D-B1CD-CC4E82B5C65D}" presName="LevelTwoTextNode" presStyleLbl="node2" presStyleIdx="1" presStyleCnt="5" custScaleX="239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C73051-CCED-44D6-ACDB-921EC51C6298}" type="pres">
      <dgm:prSet presAssocID="{24FBB784-729C-4A3D-B1CD-CC4E82B5C65D}" presName="level3hierChild" presStyleCnt="0"/>
      <dgm:spPr/>
    </dgm:pt>
    <dgm:pt modelId="{A2FB6160-EFA7-47FE-A95D-E6B6F5BEC9A6}" type="pres">
      <dgm:prSet presAssocID="{0E158466-6DB1-4282-90CC-3B9629203C2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4DCFA412-917A-40D3-AEA7-9797DBA3F58E}" type="pres">
      <dgm:prSet presAssocID="{0E158466-6DB1-4282-90CC-3B9629203C2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C63F3EC-293D-4660-A212-0A2F34C47184}" type="pres">
      <dgm:prSet presAssocID="{900C841D-4C2D-4EC8-B845-344EB7C12525}" presName="root2" presStyleCnt="0"/>
      <dgm:spPr/>
    </dgm:pt>
    <dgm:pt modelId="{B7075A79-F0BA-4728-A016-56F59384ACA3}" type="pres">
      <dgm:prSet presAssocID="{900C841D-4C2D-4EC8-B845-344EB7C12525}" presName="LevelTwoTextNode" presStyleLbl="node2" presStyleIdx="2" presStyleCnt="5" custScaleX="239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7091B-6823-4A49-A2CA-7F473F8968F8}" type="pres">
      <dgm:prSet presAssocID="{900C841D-4C2D-4EC8-B845-344EB7C12525}" presName="level3hierChild" presStyleCnt="0"/>
      <dgm:spPr/>
    </dgm:pt>
    <dgm:pt modelId="{9B614A68-F867-49CB-A19A-0222BC3D0BC2}" type="pres">
      <dgm:prSet presAssocID="{2A915A0E-6085-4C4E-83D0-5AFD956B0F4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7DEC7D48-E53C-4A8D-BC4E-C5427C15D4B8}" type="pres">
      <dgm:prSet presAssocID="{2A915A0E-6085-4C4E-83D0-5AFD956B0F4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B194A2A-006E-41A7-B34A-01CDAB6D0403}" type="pres">
      <dgm:prSet presAssocID="{359275D9-1D44-4D86-8961-04A9479B9247}" presName="root2" presStyleCnt="0"/>
      <dgm:spPr/>
    </dgm:pt>
    <dgm:pt modelId="{8BEC6204-88E8-4F22-88F7-DD7B12355CF2}" type="pres">
      <dgm:prSet presAssocID="{359275D9-1D44-4D86-8961-04A9479B9247}" presName="LevelTwoTextNode" presStyleLbl="node2" presStyleIdx="3" presStyleCnt="5" custScaleX="239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D4E41A-BA92-468D-91B9-A33D771C7242}" type="pres">
      <dgm:prSet presAssocID="{359275D9-1D44-4D86-8961-04A9479B9247}" presName="level3hierChild" presStyleCnt="0"/>
      <dgm:spPr/>
    </dgm:pt>
    <dgm:pt modelId="{C2210C73-2BCB-4088-8AE3-6E5B55E44301}" type="pres">
      <dgm:prSet presAssocID="{5F019209-A40F-492F-B264-F5645C502A7E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067BD9BB-DC25-4FC9-BF90-C77A1880A33A}" type="pres">
      <dgm:prSet presAssocID="{5F019209-A40F-492F-B264-F5645C502A7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308DD4F-9DF9-4326-939E-E1DE5461669C}" type="pres">
      <dgm:prSet presAssocID="{95186C5E-1997-4D9D-92D4-79BEDD42D0C0}" presName="root2" presStyleCnt="0"/>
      <dgm:spPr/>
    </dgm:pt>
    <dgm:pt modelId="{EB720590-0F46-4664-AC2F-7AA7092DF688}" type="pres">
      <dgm:prSet presAssocID="{95186C5E-1997-4D9D-92D4-79BEDD42D0C0}" presName="LevelTwoTextNode" presStyleLbl="node2" presStyleIdx="4" presStyleCnt="5" custScaleX="239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18993-0CAF-4C62-AA83-E9359E4378BF}" type="pres">
      <dgm:prSet presAssocID="{95186C5E-1997-4D9D-92D4-79BEDD42D0C0}" presName="level3hierChild" presStyleCnt="0"/>
      <dgm:spPr/>
    </dgm:pt>
  </dgm:ptLst>
  <dgm:cxnLst>
    <dgm:cxn modelId="{CCE71089-B9DD-41E8-A546-02B719E778DA}" srcId="{AE9367C2-8A25-4EB4-9267-124565A8A3A0}" destId="{3CB7A691-FAF7-453D-8FEC-1F5DB5AA20B9}" srcOrd="0" destOrd="0" parTransId="{93F309AE-758A-4FC7-904E-1E93F9EB5E67}" sibTransId="{BA852ABC-7972-44F5-9896-116216200BCD}"/>
    <dgm:cxn modelId="{6CD90FB9-6E6A-49F6-A4B6-986E633DA056}" type="presOf" srcId="{359275D9-1D44-4D86-8961-04A9479B9247}" destId="{8BEC6204-88E8-4F22-88F7-DD7B12355CF2}" srcOrd="0" destOrd="0" presId="urn:microsoft.com/office/officeart/2008/layout/HorizontalMultiLevelHierarchy"/>
    <dgm:cxn modelId="{7F829C62-02FB-48CC-9BAC-CA87481AD895}" type="presOf" srcId="{2A915A0E-6085-4C4E-83D0-5AFD956B0F41}" destId="{9B614A68-F867-49CB-A19A-0222BC3D0BC2}" srcOrd="0" destOrd="0" presId="urn:microsoft.com/office/officeart/2008/layout/HorizontalMultiLevelHierarchy"/>
    <dgm:cxn modelId="{437A7AA8-4DE3-4DB6-AC12-96D7044B1402}" type="presOf" srcId="{2F427341-76D5-4B29-8CBB-2587637DCA25}" destId="{9DE0E5D3-CBF5-4D4F-BC2C-C64CADE184FF}" srcOrd="1" destOrd="0" presId="urn:microsoft.com/office/officeart/2008/layout/HorizontalMultiLevelHierarchy"/>
    <dgm:cxn modelId="{D71D246A-4A94-45B3-82D3-0871FEAB651C}" srcId="{3CB7A691-FAF7-453D-8FEC-1F5DB5AA20B9}" destId="{900C841D-4C2D-4EC8-B845-344EB7C12525}" srcOrd="2" destOrd="0" parTransId="{0E158466-6DB1-4282-90CC-3B9629203C2B}" sibTransId="{71A46D20-1510-4A26-83AE-7FD607A30238}"/>
    <dgm:cxn modelId="{DCBAB89E-C578-493B-9E2C-A685037289BE}" type="presOf" srcId="{0E158466-6DB1-4282-90CC-3B9629203C2B}" destId="{A2FB6160-EFA7-47FE-A95D-E6B6F5BEC9A6}" srcOrd="0" destOrd="0" presId="urn:microsoft.com/office/officeart/2008/layout/HorizontalMultiLevelHierarchy"/>
    <dgm:cxn modelId="{2E3084C0-765D-4DA4-A382-FAFA27DCC170}" srcId="{3CB7A691-FAF7-453D-8FEC-1F5DB5AA20B9}" destId="{95186C5E-1997-4D9D-92D4-79BEDD42D0C0}" srcOrd="4" destOrd="0" parTransId="{5F019209-A40F-492F-B264-F5645C502A7E}" sibTransId="{DC4B743F-F894-4097-B678-454F1CD5215F}"/>
    <dgm:cxn modelId="{9B7A3AA7-FE05-41EE-92E5-5D361254C65A}" type="presOf" srcId="{AE725A48-76A2-4CB1-BAB6-05C0D2B6A7F4}" destId="{B4433985-48EE-4ACE-8F2F-134A62FC0D97}" srcOrd="0" destOrd="0" presId="urn:microsoft.com/office/officeart/2008/layout/HorizontalMultiLevelHierarchy"/>
    <dgm:cxn modelId="{9869EEB7-6EE5-4B3F-A40C-8C9E3A9CF69E}" type="presOf" srcId="{0E158466-6DB1-4282-90CC-3B9629203C2B}" destId="{4DCFA412-917A-40D3-AEA7-9797DBA3F58E}" srcOrd="1" destOrd="0" presId="urn:microsoft.com/office/officeart/2008/layout/HorizontalMultiLevelHierarchy"/>
    <dgm:cxn modelId="{262FADBC-AB3B-4B92-87C7-913D9BF5C02A}" type="presOf" srcId="{5F019209-A40F-492F-B264-F5645C502A7E}" destId="{067BD9BB-DC25-4FC9-BF90-C77A1880A33A}" srcOrd="1" destOrd="0" presId="urn:microsoft.com/office/officeart/2008/layout/HorizontalMultiLevelHierarchy"/>
    <dgm:cxn modelId="{8D4F5A22-BE60-40CC-9EFC-4C34D6ECB8F4}" srcId="{3CB7A691-FAF7-453D-8FEC-1F5DB5AA20B9}" destId="{359275D9-1D44-4D86-8961-04A9479B9247}" srcOrd="3" destOrd="0" parTransId="{2A915A0E-6085-4C4E-83D0-5AFD956B0F41}" sibTransId="{02AEF0BC-8CB2-481E-B765-9058B400FD35}"/>
    <dgm:cxn modelId="{D82A1CEC-9D7F-4CF5-A04D-F5779BD12581}" type="presOf" srcId="{AE9367C2-8A25-4EB4-9267-124565A8A3A0}" destId="{D703F10C-F730-4AC3-8EAA-79138BD0CDD4}" srcOrd="0" destOrd="0" presId="urn:microsoft.com/office/officeart/2008/layout/HorizontalMultiLevelHierarchy"/>
    <dgm:cxn modelId="{0B5193DF-AB03-469F-A23D-E2A558E8D23D}" type="presOf" srcId="{95186C5E-1997-4D9D-92D4-79BEDD42D0C0}" destId="{EB720590-0F46-4664-AC2F-7AA7092DF688}" srcOrd="0" destOrd="0" presId="urn:microsoft.com/office/officeart/2008/layout/HorizontalMultiLevelHierarchy"/>
    <dgm:cxn modelId="{09370730-DDCF-4070-A58A-E64FC92FBE06}" type="presOf" srcId="{EABE77E8-0899-4915-8DF9-BADF2A49C90C}" destId="{F0E23416-94B8-4244-A9F5-3E8367A50036}" srcOrd="1" destOrd="0" presId="urn:microsoft.com/office/officeart/2008/layout/HorizontalMultiLevelHierarchy"/>
    <dgm:cxn modelId="{25433AAC-01F5-42DC-B4B9-268A0021D679}" type="presOf" srcId="{3CB7A691-FAF7-453D-8FEC-1F5DB5AA20B9}" destId="{2F2A9AC6-5E74-4D33-ABBF-630232EBEBFA}" srcOrd="0" destOrd="0" presId="urn:microsoft.com/office/officeart/2008/layout/HorizontalMultiLevelHierarchy"/>
    <dgm:cxn modelId="{CE6CC712-6FC6-4EBC-85C1-8AC3497CC82F}" type="presOf" srcId="{2F427341-76D5-4B29-8CBB-2587637DCA25}" destId="{10DFF310-955F-4D68-B394-06EADCEA6FB4}" srcOrd="0" destOrd="0" presId="urn:microsoft.com/office/officeart/2008/layout/HorizontalMultiLevelHierarchy"/>
    <dgm:cxn modelId="{43B4F779-4CB9-4F65-A2CA-9B680E68BF61}" srcId="{3CB7A691-FAF7-453D-8FEC-1F5DB5AA20B9}" destId="{AE725A48-76A2-4CB1-BAB6-05C0D2B6A7F4}" srcOrd="0" destOrd="0" parTransId="{EABE77E8-0899-4915-8DF9-BADF2A49C90C}" sibTransId="{F8B6BFDE-C9AE-41CF-A1E4-AD96EADB63DA}"/>
    <dgm:cxn modelId="{186A8053-D052-43C8-863E-77F2D82E4063}" type="presOf" srcId="{2A915A0E-6085-4C4E-83D0-5AFD956B0F41}" destId="{7DEC7D48-E53C-4A8D-BC4E-C5427C15D4B8}" srcOrd="1" destOrd="0" presId="urn:microsoft.com/office/officeart/2008/layout/HorizontalMultiLevelHierarchy"/>
    <dgm:cxn modelId="{98FBB066-F2AB-4DA0-9BE6-0CD516D6DDE2}" type="presOf" srcId="{5F019209-A40F-492F-B264-F5645C502A7E}" destId="{C2210C73-2BCB-4088-8AE3-6E5B55E44301}" srcOrd="0" destOrd="0" presId="urn:microsoft.com/office/officeart/2008/layout/HorizontalMultiLevelHierarchy"/>
    <dgm:cxn modelId="{DABF139C-9097-409A-9122-03B4C5535BDB}" type="presOf" srcId="{EABE77E8-0899-4915-8DF9-BADF2A49C90C}" destId="{4BD51CA0-7F70-4D62-BEE2-1F23E85FCCC0}" srcOrd="0" destOrd="0" presId="urn:microsoft.com/office/officeart/2008/layout/HorizontalMultiLevelHierarchy"/>
    <dgm:cxn modelId="{83DBAD85-F9A7-47A2-AD5C-B47C6DC08EDB}" type="presOf" srcId="{24FBB784-729C-4A3D-B1CD-CC4E82B5C65D}" destId="{303FB451-FD3E-4730-901A-BC2519D69B59}" srcOrd="0" destOrd="0" presId="urn:microsoft.com/office/officeart/2008/layout/HorizontalMultiLevelHierarchy"/>
    <dgm:cxn modelId="{E70B0DCE-0D64-4ACA-BBC2-DD2BD4E581D0}" type="presOf" srcId="{900C841D-4C2D-4EC8-B845-344EB7C12525}" destId="{B7075A79-F0BA-4728-A016-56F59384ACA3}" srcOrd="0" destOrd="0" presId="urn:microsoft.com/office/officeart/2008/layout/HorizontalMultiLevelHierarchy"/>
    <dgm:cxn modelId="{A82A8FA6-02E1-478A-BC40-9365DC1EA012}" srcId="{3CB7A691-FAF7-453D-8FEC-1F5DB5AA20B9}" destId="{24FBB784-729C-4A3D-B1CD-CC4E82B5C65D}" srcOrd="1" destOrd="0" parTransId="{2F427341-76D5-4B29-8CBB-2587637DCA25}" sibTransId="{836CA249-4B5A-47CF-AFFC-E6E5F0D74237}"/>
    <dgm:cxn modelId="{8E201337-3294-4181-A813-CDD198B7795D}" type="presParOf" srcId="{D703F10C-F730-4AC3-8EAA-79138BD0CDD4}" destId="{0BE77B44-1DB5-44B7-83DE-CC7B4B9AFA0E}" srcOrd="0" destOrd="0" presId="urn:microsoft.com/office/officeart/2008/layout/HorizontalMultiLevelHierarchy"/>
    <dgm:cxn modelId="{2E752D50-0735-4F87-B8FB-263519C97403}" type="presParOf" srcId="{0BE77B44-1DB5-44B7-83DE-CC7B4B9AFA0E}" destId="{2F2A9AC6-5E74-4D33-ABBF-630232EBEBFA}" srcOrd="0" destOrd="0" presId="urn:microsoft.com/office/officeart/2008/layout/HorizontalMultiLevelHierarchy"/>
    <dgm:cxn modelId="{4422E818-3728-467A-9AC6-AAC5FD45D3D8}" type="presParOf" srcId="{0BE77B44-1DB5-44B7-83DE-CC7B4B9AFA0E}" destId="{3C8FBF52-5D23-43D7-B182-6B36A85528DC}" srcOrd="1" destOrd="0" presId="urn:microsoft.com/office/officeart/2008/layout/HorizontalMultiLevelHierarchy"/>
    <dgm:cxn modelId="{110F90B7-47DD-44B1-BF83-F5FDF168E7F6}" type="presParOf" srcId="{3C8FBF52-5D23-43D7-B182-6B36A85528DC}" destId="{4BD51CA0-7F70-4D62-BEE2-1F23E85FCCC0}" srcOrd="0" destOrd="0" presId="urn:microsoft.com/office/officeart/2008/layout/HorizontalMultiLevelHierarchy"/>
    <dgm:cxn modelId="{5EB6BAF4-BCBD-4E7E-920B-5B30AB0A4450}" type="presParOf" srcId="{4BD51CA0-7F70-4D62-BEE2-1F23E85FCCC0}" destId="{F0E23416-94B8-4244-A9F5-3E8367A50036}" srcOrd="0" destOrd="0" presId="urn:microsoft.com/office/officeart/2008/layout/HorizontalMultiLevelHierarchy"/>
    <dgm:cxn modelId="{4B97A96E-F3D9-48DB-9E06-68083D482D1A}" type="presParOf" srcId="{3C8FBF52-5D23-43D7-B182-6B36A85528DC}" destId="{8DCAD192-FF22-4E9F-9879-C8EA4C91D7E7}" srcOrd="1" destOrd="0" presId="urn:microsoft.com/office/officeart/2008/layout/HorizontalMultiLevelHierarchy"/>
    <dgm:cxn modelId="{463D798F-9A54-49BB-9466-C0BB77F99F3F}" type="presParOf" srcId="{8DCAD192-FF22-4E9F-9879-C8EA4C91D7E7}" destId="{B4433985-48EE-4ACE-8F2F-134A62FC0D97}" srcOrd="0" destOrd="0" presId="urn:microsoft.com/office/officeart/2008/layout/HorizontalMultiLevelHierarchy"/>
    <dgm:cxn modelId="{E810AC49-6667-4625-80B6-7FF3B140553B}" type="presParOf" srcId="{8DCAD192-FF22-4E9F-9879-C8EA4C91D7E7}" destId="{999CE2FD-6010-46EA-8629-DA34CB45B000}" srcOrd="1" destOrd="0" presId="urn:microsoft.com/office/officeart/2008/layout/HorizontalMultiLevelHierarchy"/>
    <dgm:cxn modelId="{76DC2FEB-33CB-4495-9BF6-F79B398F91D1}" type="presParOf" srcId="{3C8FBF52-5D23-43D7-B182-6B36A85528DC}" destId="{10DFF310-955F-4D68-B394-06EADCEA6FB4}" srcOrd="2" destOrd="0" presId="urn:microsoft.com/office/officeart/2008/layout/HorizontalMultiLevelHierarchy"/>
    <dgm:cxn modelId="{150F0BA0-E004-4010-9322-CA57B7B5C8DD}" type="presParOf" srcId="{10DFF310-955F-4D68-B394-06EADCEA6FB4}" destId="{9DE0E5D3-CBF5-4D4F-BC2C-C64CADE184FF}" srcOrd="0" destOrd="0" presId="urn:microsoft.com/office/officeart/2008/layout/HorizontalMultiLevelHierarchy"/>
    <dgm:cxn modelId="{155F457D-0C33-4586-8218-22DC470C251F}" type="presParOf" srcId="{3C8FBF52-5D23-43D7-B182-6B36A85528DC}" destId="{EC0A10D3-91E1-4A19-8729-7CE685292E39}" srcOrd="3" destOrd="0" presId="urn:microsoft.com/office/officeart/2008/layout/HorizontalMultiLevelHierarchy"/>
    <dgm:cxn modelId="{986EAC16-6617-4935-8993-432A23346042}" type="presParOf" srcId="{EC0A10D3-91E1-4A19-8729-7CE685292E39}" destId="{303FB451-FD3E-4730-901A-BC2519D69B59}" srcOrd="0" destOrd="0" presId="urn:microsoft.com/office/officeart/2008/layout/HorizontalMultiLevelHierarchy"/>
    <dgm:cxn modelId="{635CED55-E718-4B93-9310-5F7709D00B9C}" type="presParOf" srcId="{EC0A10D3-91E1-4A19-8729-7CE685292E39}" destId="{3DC73051-CCED-44D6-ACDB-921EC51C6298}" srcOrd="1" destOrd="0" presId="urn:microsoft.com/office/officeart/2008/layout/HorizontalMultiLevelHierarchy"/>
    <dgm:cxn modelId="{55E7947D-A47F-431F-A478-69FBEE6026FB}" type="presParOf" srcId="{3C8FBF52-5D23-43D7-B182-6B36A85528DC}" destId="{A2FB6160-EFA7-47FE-A95D-E6B6F5BEC9A6}" srcOrd="4" destOrd="0" presId="urn:microsoft.com/office/officeart/2008/layout/HorizontalMultiLevelHierarchy"/>
    <dgm:cxn modelId="{2848BE05-340B-482D-98B4-2EBBEDE6C808}" type="presParOf" srcId="{A2FB6160-EFA7-47FE-A95D-E6B6F5BEC9A6}" destId="{4DCFA412-917A-40D3-AEA7-9797DBA3F58E}" srcOrd="0" destOrd="0" presId="urn:microsoft.com/office/officeart/2008/layout/HorizontalMultiLevelHierarchy"/>
    <dgm:cxn modelId="{711A6182-8CB2-4B1A-8B8C-1D6ED10C328A}" type="presParOf" srcId="{3C8FBF52-5D23-43D7-B182-6B36A85528DC}" destId="{AC63F3EC-293D-4660-A212-0A2F34C47184}" srcOrd="5" destOrd="0" presId="urn:microsoft.com/office/officeart/2008/layout/HorizontalMultiLevelHierarchy"/>
    <dgm:cxn modelId="{7FED6944-DFCE-45F5-B451-BC082AA65B0F}" type="presParOf" srcId="{AC63F3EC-293D-4660-A212-0A2F34C47184}" destId="{B7075A79-F0BA-4728-A016-56F59384ACA3}" srcOrd="0" destOrd="0" presId="urn:microsoft.com/office/officeart/2008/layout/HorizontalMultiLevelHierarchy"/>
    <dgm:cxn modelId="{8D73B50A-2A27-42B6-9330-8112303F7134}" type="presParOf" srcId="{AC63F3EC-293D-4660-A212-0A2F34C47184}" destId="{9717091B-6823-4A49-A2CA-7F473F8968F8}" srcOrd="1" destOrd="0" presId="urn:microsoft.com/office/officeart/2008/layout/HorizontalMultiLevelHierarchy"/>
    <dgm:cxn modelId="{35AF822F-8026-41DE-AA2D-AB068E4E1B05}" type="presParOf" srcId="{3C8FBF52-5D23-43D7-B182-6B36A85528DC}" destId="{9B614A68-F867-49CB-A19A-0222BC3D0BC2}" srcOrd="6" destOrd="0" presId="urn:microsoft.com/office/officeart/2008/layout/HorizontalMultiLevelHierarchy"/>
    <dgm:cxn modelId="{AA14D60D-DD49-4829-BB22-F6412228A196}" type="presParOf" srcId="{9B614A68-F867-49CB-A19A-0222BC3D0BC2}" destId="{7DEC7D48-E53C-4A8D-BC4E-C5427C15D4B8}" srcOrd="0" destOrd="0" presId="urn:microsoft.com/office/officeart/2008/layout/HorizontalMultiLevelHierarchy"/>
    <dgm:cxn modelId="{F516635F-578A-47D9-8136-AAEC7833E969}" type="presParOf" srcId="{3C8FBF52-5D23-43D7-B182-6B36A85528DC}" destId="{0B194A2A-006E-41A7-B34A-01CDAB6D0403}" srcOrd="7" destOrd="0" presId="urn:microsoft.com/office/officeart/2008/layout/HorizontalMultiLevelHierarchy"/>
    <dgm:cxn modelId="{75DDCC2E-1DA3-4A7D-B3C3-D96CA90E78EF}" type="presParOf" srcId="{0B194A2A-006E-41A7-B34A-01CDAB6D0403}" destId="{8BEC6204-88E8-4F22-88F7-DD7B12355CF2}" srcOrd="0" destOrd="0" presId="urn:microsoft.com/office/officeart/2008/layout/HorizontalMultiLevelHierarchy"/>
    <dgm:cxn modelId="{1B410346-081D-4F1F-9271-CDD6FEA493D9}" type="presParOf" srcId="{0B194A2A-006E-41A7-B34A-01CDAB6D0403}" destId="{F7D4E41A-BA92-468D-91B9-A33D771C7242}" srcOrd="1" destOrd="0" presId="urn:microsoft.com/office/officeart/2008/layout/HorizontalMultiLevelHierarchy"/>
    <dgm:cxn modelId="{0801F322-53A9-4BED-8FD1-C3673E5454DC}" type="presParOf" srcId="{3C8FBF52-5D23-43D7-B182-6B36A85528DC}" destId="{C2210C73-2BCB-4088-8AE3-6E5B55E44301}" srcOrd="8" destOrd="0" presId="urn:microsoft.com/office/officeart/2008/layout/HorizontalMultiLevelHierarchy"/>
    <dgm:cxn modelId="{58B91911-6FC5-4D8B-8FB0-85BE6515F308}" type="presParOf" srcId="{C2210C73-2BCB-4088-8AE3-6E5B55E44301}" destId="{067BD9BB-DC25-4FC9-BF90-C77A1880A33A}" srcOrd="0" destOrd="0" presId="urn:microsoft.com/office/officeart/2008/layout/HorizontalMultiLevelHierarchy"/>
    <dgm:cxn modelId="{63367424-B4EE-411B-94EC-3E087067B919}" type="presParOf" srcId="{3C8FBF52-5D23-43D7-B182-6B36A85528DC}" destId="{7308DD4F-9DF9-4326-939E-E1DE5461669C}" srcOrd="9" destOrd="0" presId="urn:microsoft.com/office/officeart/2008/layout/HorizontalMultiLevelHierarchy"/>
    <dgm:cxn modelId="{B51334A5-65C5-40AD-9F42-FC460B1414F0}" type="presParOf" srcId="{7308DD4F-9DF9-4326-939E-E1DE5461669C}" destId="{EB720590-0F46-4664-AC2F-7AA7092DF688}" srcOrd="0" destOrd="0" presId="urn:microsoft.com/office/officeart/2008/layout/HorizontalMultiLevelHierarchy"/>
    <dgm:cxn modelId="{93E9A568-2218-49E6-8723-BC0DDE7A6F8D}" type="presParOf" srcId="{7308DD4F-9DF9-4326-939E-E1DE5461669C}" destId="{E2218993-0CAF-4C62-AA83-E9359E4378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0AD7E-2BE2-47AF-AC66-9E7D4E7EE26F}">
      <dsp:nvSpPr>
        <dsp:cNvPr id="0" name=""/>
        <dsp:cNvSpPr/>
      </dsp:nvSpPr>
      <dsp:spPr>
        <a:xfrm>
          <a:off x="0" y="0"/>
          <a:ext cx="4682411" cy="4682411"/>
        </a:xfrm>
        <a:prstGeom prst="diamond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AFB8EA-8DB3-4AC7-9572-87F880A140B7}">
      <dsp:nvSpPr>
        <dsp:cNvPr id="0" name=""/>
        <dsp:cNvSpPr/>
      </dsp:nvSpPr>
      <dsp:spPr>
        <a:xfrm>
          <a:off x="2341205" y="0"/>
          <a:ext cx="6178211" cy="46824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A5A5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Радикализм</a:t>
          </a:r>
          <a:endParaRPr lang="ru-RU" sz="2800" b="1" kern="1200" dirty="0">
            <a:solidFill>
              <a:schemeClr val="tx1">
                <a:lumMod val="65000"/>
                <a:lumOff val="35000"/>
              </a:schemeClr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2341205" y="0"/>
        <a:ext cx="6178211" cy="1404726"/>
      </dsp:txXfrm>
    </dsp:sp>
    <dsp:sp modelId="{5E6539FE-7242-40D6-A121-9D05BE244A8B}">
      <dsp:nvSpPr>
        <dsp:cNvPr id="0" name=""/>
        <dsp:cNvSpPr/>
      </dsp:nvSpPr>
      <dsp:spPr>
        <a:xfrm>
          <a:off x="819423" y="1404726"/>
          <a:ext cx="3043564" cy="3043564"/>
        </a:xfrm>
        <a:prstGeom prst="diamond">
          <a:avLst/>
        </a:prstGeom>
        <a:solidFill>
          <a:srgbClr val="FF00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324962-FE84-4932-ACF0-84390CB59BBA}">
      <dsp:nvSpPr>
        <dsp:cNvPr id="0" name=""/>
        <dsp:cNvSpPr/>
      </dsp:nvSpPr>
      <dsp:spPr>
        <a:xfrm>
          <a:off x="2341205" y="1404726"/>
          <a:ext cx="6178211" cy="30435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Экстремизм</a:t>
          </a:r>
          <a:endParaRPr lang="ru-RU" sz="2800" b="1" kern="1200" dirty="0">
            <a:solidFill>
              <a:srgbClr val="FF000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2341205" y="1404726"/>
        <a:ext cx="6178211" cy="1404721"/>
      </dsp:txXfrm>
    </dsp:sp>
    <dsp:sp modelId="{06C93EEF-7A55-4F7A-A2BD-C70927833AAE}">
      <dsp:nvSpPr>
        <dsp:cNvPr id="0" name=""/>
        <dsp:cNvSpPr/>
      </dsp:nvSpPr>
      <dsp:spPr>
        <a:xfrm>
          <a:off x="1638844" y="2809448"/>
          <a:ext cx="1404722" cy="1404722"/>
        </a:xfrm>
        <a:prstGeom prst="diamond">
          <a:avLst/>
        </a:prstGeom>
        <a:solidFill>
          <a:srgbClr val="C000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2400E6-4C43-4D03-85B5-74D264CD7825}">
      <dsp:nvSpPr>
        <dsp:cNvPr id="0" name=""/>
        <dsp:cNvSpPr/>
      </dsp:nvSpPr>
      <dsp:spPr>
        <a:xfrm>
          <a:off x="2341205" y="2809448"/>
          <a:ext cx="6178211" cy="1404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Терроризм</a:t>
          </a:r>
        </a:p>
      </dsp:txBody>
      <dsp:txXfrm>
        <a:off x="2341205" y="2809448"/>
        <a:ext cx="6178211" cy="1404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54DBA-CE33-402B-A03A-30635B213A85}">
      <dsp:nvSpPr>
        <dsp:cNvPr id="0" name=""/>
        <dsp:cNvSpPr/>
      </dsp:nvSpPr>
      <dsp:spPr>
        <a:xfrm>
          <a:off x="0" y="225908"/>
          <a:ext cx="10446200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12420" rIns="72000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600" kern="1200" dirty="0"/>
            <a:t>принуждение учащихся к любой форме внеучебной деятельности может </a:t>
          </a:r>
          <a:r>
            <a:rPr lang="ru-RU" sz="1600" b="1" kern="1200" dirty="0"/>
            <a:t>привести результатам прямо противоположным</a:t>
          </a:r>
          <a:r>
            <a:rPr lang="ru-RU" sz="1600" kern="1200" dirty="0"/>
            <a:t> тем, что закладывались в конкретное профилактическое мероприятие</a:t>
          </a:r>
        </a:p>
      </dsp:txBody>
      <dsp:txXfrm>
        <a:off x="0" y="225908"/>
        <a:ext cx="10446200" cy="803250"/>
      </dsp:txXfrm>
    </dsp:sp>
    <dsp:sp modelId="{FE71E537-C24B-4DA0-8117-2F6C6E1A88D2}">
      <dsp:nvSpPr>
        <dsp:cNvPr id="0" name=""/>
        <dsp:cNvSpPr/>
      </dsp:nvSpPr>
      <dsp:spPr>
        <a:xfrm>
          <a:off x="522310" y="4508"/>
          <a:ext cx="7312340" cy="442800"/>
        </a:xfrm>
        <a:prstGeom prst="snip2Diag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89" tIns="0" rIns="27638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 Black" panose="020B0A04020102020204" pitchFamily="34" charset="0"/>
            </a:rPr>
            <a:t>Добровольность</a:t>
          </a:r>
          <a:endParaRPr lang="ru-RU" sz="1500" kern="1200" dirty="0">
            <a:latin typeface="Arial Black" panose="020B0A04020102020204" pitchFamily="34" charset="0"/>
          </a:endParaRPr>
        </a:p>
      </dsp:txBody>
      <dsp:txXfrm>
        <a:off x="559211" y="41409"/>
        <a:ext cx="7238538" cy="368998"/>
      </dsp:txXfrm>
    </dsp:sp>
    <dsp:sp modelId="{869A1914-0F73-434B-9A6D-DC7E94E62D02}">
      <dsp:nvSpPr>
        <dsp:cNvPr id="0" name=""/>
        <dsp:cNvSpPr/>
      </dsp:nvSpPr>
      <dsp:spPr>
        <a:xfrm>
          <a:off x="0" y="1331559"/>
          <a:ext cx="104462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12420" rIns="72000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600" kern="1200" dirty="0"/>
            <a:t>любой антитеррористический проект должен иметь </a:t>
          </a:r>
          <a:r>
            <a:rPr lang="ru-RU" sz="1600" b="1" kern="1200" dirty="0"/>
            <a:t>прикладное выражение</a:t>
          </a:r>
          <a:r>
            <a:rPr lang="ru-RU" sz="1600" kern="1200" dirty="0"/>
            <a:t>, например, в количестве оказанных правовых консультаций у юристов, в количестве реализованных образовательных занятий у педагогов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600" b="1" kern="1200" dirty="0"/>
            <a:t>отсутствие осязаемого результата </a:t>
          </a:r>
          <a:r>
            <a:rPr lang="ru-RU" sz="1600" kern="1200" dirty="0"/>
            <a:t>снижает ценность и важность участия в реализации проекта в глаза у задействованных учащихся</a:t>
          </a:r>
        </a:p>
      </dsp:txBody>
      <dsp:txXfrm>
        <a:off x="0" y="1331559"/>
        <a:ext cx="10446200" cy="1512000"/>
      </dsp:txXfrm>
    </dsp:sp>
    <dsp:sp modelId="{A1B746F6-D51C-4F43-B8ED-5C246CF14D60}">
      <dsp:nvSpPr>
        <dsp:cNvPr id="0" name=""/>
        <dsp:cNvSpPr/>
      </dsp:nvSpPr>
      <dsp:spPr>
        <a:xfrm>
          <a:off x="522310" y="1110159"/>
          <a:ext cx="7312340" cy="442800"/>
        </a:xfrm>
        <a:prstGeom prst="snip2Diag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89" tIns="0" rIns="27638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 Black" panose="020B0A04020102020204" pitchFamily="34" charset="0"/>
            </a:rPr>
            <a:t>Результативность</a:t>
          </a:r>
          <a:endParaRPr lang="ru-RU" sz="1500" kern="1200" dirty="0">
            <a:latin typeface="Arial Black" panose="020B0A04020102020204" pitchFamily="34" charset="0"/>
          </a:endParaRPr>
        </a:p>
      </dsp:txBody>
      <dsp:txXfrm>
        <a:off x="559211" y="1147060"/>
        <a:ext cx="7238538" cy="368998"/>
      </dsp:txXfrm>
    </dsp:sp>
    <dsp:sp modelId="{692D3310-8D07-4167-996B-26514BC0A3B2}">
      <dsp:nvSpPr>
        <dsp:cNvPr id="0" name=""/>
        <dsp:cNvSpPr/>
      </dsp:nvSpPr>
      <dsp:spPr>
        <a:xfrm>
          <a:off x="0" y="3145959"/>
          <a:ext cx="104462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12420" rIns="72000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600" kern="1200" dirty="0"/>
            <a:t>вовлечение учащихся в деятельность по организации и профилактических мероприятий антитеррористической направленности должна быть </a:t>
          </a:r>
          <a:r>
            <a:rPr lang="ru-RU" sz="1600" b="1" kern="1200" dirty="0"/>
            <a:t>оценена и отмечена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600" kern="1200" dirty="0"/>
            <a:t>распространенная точка зрения о неисчерпаемом количестве учащихся в любом федеральном университете, которые готовы принять участие в любом мероприятии </a:t>
          </a:r>
          <a:r>
            <a:rPr lang="ru-RU" sz="1600" b="1" kern="1200" dirty="0"/>
            <a:t>за хорошую оценку или зачет, является неверной и архаичной</a:t>
          </a:r>
        </a:p>
      </dsp:txBody>
      <dsp:txXfrm>
        <a:off x="0" y="3145959"/>
        <a:ext cx="10446200" cy="1512000"/>
      </dsp:txXfrm>
    </dsp:sp>
    <dsp:sp modelId="{E955E5B1-DB5D-4A65-9355-7FA435409A22}">
      <dsp:nvSpPr>
        <dsp:cNvPr id="0" name=""/>
        <dsp:cNvSpPr/>
      </dsp:nvSpPr>
      <dsp:spPr>
        <a:xfrm>
          <a:off x="522310" y="2924559"/>
          <a:ext cx="7312340" cy="442800"/>
        </a:xfrm>
        <a:prstGeom prst="snip2Diag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89" tIns="0" rIns="27638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 Black" panose="020B0A04020102020204" pitchFamily="34" charset="0"/>
            </a:rPr>
            <a:t>Поощрение</a:t>
          </a:r>
          <a:endParaRPr lang="ru-RU" sz="1500" kern="1200" dirty="0">
            <a:latin typeface="Arial Black" panose="020B0A04020102020204" pitchFamily="34" charset="0"/>
          </a:endParaRPr>
        </a:p>
      </dsp:txBody>
      <dsp:txXfrm>
        <a:off x="559211" y="2961460"/>
        <a:ext cx="7238538" cy="368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4E245-0C63-4CEC-A948-FB378058FC4B}">
      <dsp:nvSpPr>
        <dsp:cNvPr id="0" name=""/>
        <dsp:cNvSpPr/>
      </dsp:nvSpPr>
      <dsp:spPr>
        <a:xfrm>
          <a:off x="3975" y="658376"/>
          <a:ext cx="2411984" cy="80069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Black" panose="020B0A04020102020204" pitchFamily="34" charset="0"/>
            </a:rPr>
            <a:t>Утрата интереса к учебе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3975" y="658376"/>
        <a:ext cx="2411984" cy="800692"/>
      </dsp:txXfrm>
    </dsp:sp>
    <dsp:sp modelId="{0B6485A9-F9B7-40E1-870B-1E11EEA1856D}">
      <dsp:nvSpPr>
        <dsp:cNvPr id="0" name=""/>
        <dsp:cNvSpPr/>
      </dsp:nvSpPr>
      <dsp:spPr>
        <a:xfrm>
          <a:off x="58431" y="1459068"/>
          <a:ext cx="2303072" cy="2712059"/>
        </a:xfrm>
        <a:prstGeom prst="rect">
          <a:avLst/>
        </a:prstGeom>
        <a:solidFill>
          <a:srgbClr val="FF9F9F">
            <a:alpha val="89804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1346" rIns="36000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900" i="1" kern="1200" dirty="0"/>
            <a:t>перестает посещать образовательное учреждение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900" i="1" kern="1200" dirty="0"/>
            <a:t>перестает уделять внимание ранее востребованной спортивной секции</a:t>
          </a:r>
          <a:endParaRPr lang="ru-RU" sz="1900" kern="1200" dirty="0"/>
        </a:p>
      </dsp:txBody>
      <dsp:txXfrm>
        <a:off x="58431" y="1459068"/>
        <a:ext cx="2303072" cy="2712059"/>
      </dsp:txXfrm>
    </dsp:sp>
    <dsp:sp modelId="{AF3EF577-C976-4BE6-A273-D693E67BE000}">
      <dsp:nvSpPr>
        <dsp:cNvPr id="0" name=""/>
        <dsp:cNvSpPr/>
      </dsp:nvSpPr>
      <dsp:spPr>
        <a:xfrm>
          <a:off x="2738390" y="658376"/>
          <a:ext cx="2411984" cy="80069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Black" panose="020B0A04020102020204" pitchFamily="34" charset="0"/>
            </a:rPr>
            <a:t>Депрессивное поведение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2738390" y="658376"/>
        <a:ext cx="2411984" cy="800692"/>
      </dsp:txXfrm>
    </dsp:sp>
    <dsp:sp modelId="{240CC403-D02F-4D89-89D9-3FFACC9A0BA1}">
      <dsp:nvSpPr>
        <dsp:cNvPr id="0" name=""/>
        <dsp:cNvSpPr/>
      </dsp:nvSpPr>
      <dsp:spPr>
        <a:xfrm>
          <a:off x="2792847" y="1459068"/>
          <a:ext cx="2303072" cy="2712059"/>
        </a:xfrm>
        <a:prstGeom prst="rect">
          <a:avLst/>
        </a:prstGeom>
        <a:solidFill>
          <a:srgbClr val="FF9F9F">
            <a:alpha val="89804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1346" rIns="36000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900" i="1" kern="1200" dirty="0"/>
            <a:t>пребывает в перманентно негативном расположении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900" i="1" kern="1200" dirty="0"/>
            <a:t>излишне раздражителен, груб</a:t>
          </a:r>
          <a:endParaRPr lang="ru-RU" sz="1900" kern="1200" dirty="0"/>
        </a:p>
      </dsp:txBody>
      <dsp:txXfrm>
        <a:off x="2792847" y="1459068"/>
        <a:ext cx="2303072" cy="2712059"/>
      </dsp:txXfrm>
    </dsp:sp>
    <dsp:sp modelId="{48106746-B255-477F-AD50-1B285C1DE53E}">
      <dsp:nvSpPr>
        <dsp:cNvPr id="0" name=""/>
        <dsp:cNvSpPr/>
      </dsp:nvSpPr>
      <dsp:spPr>
        <a:xfrm>
          <a:off x="5472806" y="658376"/>
          <a:ext cx="2411984" cy="80069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Black" panose="020B0A04020102020204" pitchFamily="34" charset="0"/>
            </a:rPr>
            <a:t>Высказывание радикальных суждений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5472806" y="658376"/>
        <a:ext cx="2411984" cy="800692"/>
      </dsp:txXfrm>
    </dsp:sp>
    <dsp:sp modelId="{3F539A42-4A76-42F0-9B0C-9A19D9C81BAD}">
      <dsp:nvSpPr>
        <dsp:cNvPr id="0" name=""/>
        <dsp:cNvSpPr/>
      </dsp:nvSpPr>
      <dsp:spPr>
        <a:xfrm>
          <a:off x="5527262" y="1459068"/>
          <a:ext cx="2303072" cy="2712059"/>
        </a:xfrm>
        <a:prstGeom prst="rect">
          <a:avLst/>
        </a:prstGeom>
        <a:solidFill>
          <a:srgbClr val="FF9F9F">
            <a:alpha val="89804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1346" rIns="36000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900" i="1" kern="1200" dirty="0"/>
            <a:t>использование безапелляционных и жестких суждений</a:t>
          </a:r>
          <a:endParaRPr lang="ru-RU" sz="1900" kern="1200" dirty="0"/>
        </a:p>
      </dsp:txBody>
      <dsp:txXfrm>
        <a:off x="5527262" y="1459068"/>
        <a:ext cx="2303072" cy="2712059"/>
      </dsp:txXfrm>
    </dsp:sp>
    <dsp:sp modelId="{69A4AC93-AEAB-4FB2-94E4-CDE0851C7C1B}">
      <dsp:nvSpPr>
        <dsp:cNvPr id="0" name=""/>
        <dsp:cNvSpPr/>
      </dsp:nvSpPr>
      <dsp:spPr>
        <a:xfrm>
          <a:off x="8207221" y="658376"/>
          <a:ext cx="2411984" cy="80069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Black" panose="020B0A04020102020204" pitchFamily="34" charset="0"/>
            </a:rPr>
            <a:t>Смена окружения и образа жизни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8207221" y="658376"/>
        <a:ext cx="2411984" cy="800692"/>
      </dsp:txXfrm>
    </dsp:sp>
    <dsp:sp modelId="{704F7EEC-60AB-424E-B18B-705B97AF3E56}">
      <dsp:nvSpPr>
        <dsp:cNvPr id="0" name=""/>
        <dsp:cNvSpPr/>
      </dsp:nvSpPr>
      <dsp:spPr>
        <a:xfrm>
          <a:off x="8261677" y="1459068"/>
          <a:ext cx="2303072" cy="2712059"/>
        </a:xfrm>
        <a:prstGeom prst="rect">
          <a:avLst/>
        </a:prstGeom>
        <a:solidFill>
          <a:srgbClr val="FF9F9F">
            <a:alpha val="89804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1346" rIns="36000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900" i="1" kern="1200" dirty="0"/>
            <a:t>отказ от ранее имевшихся привычек, хобби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900" i="1" kern="1200" dirty="0"/>
            <a:t>отказ от домашних животных и имевшегося круга общения</a:t>
          </a:r>
          <a:endParaRPr lang="ru-RU" sz="1900" kern="1200" dirty="0"/>
        </a:p>
      </dsp:txBody>
      <dsp:txXfrm>
        <a:off x="8261677" y="1459068"/>
        <a:ext cx="2303072" cy="2712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B6A6-E538-458A-B33B-37B99C26F844}">
      <dsp:nvSpPr>
        <dsp:cNvPr id="0" name=""/>
        <dsp:cNvSpPr/>
      </dsp:nvSpPr>
      <dsp:spPr>
        <a:xfrm>
          <a:off x="0" y="107062"/>
          <a:ext cx="10623182" cy="99225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kern="1200" dirty="0"/>
            <a:t>информация  должна опираться на нормы права или быть научно-обоснованной</a:t>
          </a:r>
          <a:endParaRPr lang="ru-RU" sz="1400" kern="1200" dirty="0"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kern="1200" dirty="0"/>
            <a:t>расширительное толкование или вольная интерпретация разрозненных норм права, морали и социальной ответственности может </a:t>
          </a:r>
          <a:r>
            <a:rPr lang="ru-RU" sz="1400" b="1" kern="1200" dirty="0"/>
            <a:t>привести к отрицательным результатам </a:t>
          </a:r>
          <a:endParaRPr lang="ru-RU" sz="1400" b="1" kern="1200" dirty="0">
            <a:latin typeface="Arial Black" panose="020B0A04020102020204" pitchFamily="34" charset="0"/>
          </a:endParaRPr>
        </a:p>
      </dsp:txBody>
      <dsp:txXfrm>
        <a:off x="0" y="107062"/>
        <a:ext cx="10623182" cy="992250"/>
      </dsp:txXfrm>
    </dsp:sp>
    <dsp:sp modelId="{783E071A-84FB-409B-95F7-C17CFE0A7B82}">
      <dsp:nvSpPr>
        <dsp:cNvPr id="0" name=""/>
        <dsp:cNvSpPr/>
      </dsp:nvSpPr>
      <dsp:spPr>
        <a:xfrm>
          <a:off x="531159" y="374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Законность</a:t>
          </a:r>
        </a:p>
      </dsp:txBody>
      <dsp:txXfrm>
        <a:off x="548379" y="20962"/>
        <a:ext cx="7401787" cy="172200"/>
      </dsp:txXfrm>
    </dsp:sp>
    <dsp:sp modelId="{DB948DA7-517D-40AF-A168-A1AB7DC62498}">
      <dsp:nvSpPr>
        <dsp:cNvPr id="0" name=""/>
        <dsp:cNvSpPr/>
      </dsp:nvSpPr>
      <dsp:spPr>
        <a:xfrm>
          <a:off x="0" y="1240432"/>
          <a:ext cx="10623182" cy="68355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kern="1200" dirty="0"/>
            <a:t>тематика дискуссии должна </a:t>
          </a:r>
          <a:r>
            <a:rPr lang="ru-RU" sz="1400" b="1" kern="1200" dirty="0"/>
            <a:t>строго соответствовать виду и форме идеологии терроризма</a:t>
          </a:r>
          <a:r>
            <a:rPr lang="ru-RU" sz="1400" kern="1200" dirty="0"/>
            <a:t>, к солидаризации с которой склоняется объект профилактического воздействия </a:t>
          </a:r>
        </a:p>
      </dsp:txBody>
      <dsp:txXfrm>
        <a:off x="0" y="1240432"/>
        <a:ext cx="10623182" cy="683550"/>
      </dsp:txXfrm>
    </dsp:sp>
    <dsp:sp modelId="{42D36B1A-686D-490D-8ECF-510CB5B99296}">
      <dsp:nvSpPr>
        <dsp:cNvPr id="0" name=""/>
        <dsp:cNvSpPr/>
      </dsp:nvSpPr>
      <dsp:spPr>
        <a:xfrm>
          <a:off x="531159" y="113711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Относимость</a:t>
          </a:r>
        </a:p>
      </dsp:txBody>
      <dsp:txXfrm>
        <a:off x="548379" y="1154332"/>
        <a:ext cx="7401787" cy="172200"/>
      </dsp:txXfrm>
    </dsp:sp>
    <dsp:sp modelId="{B07F222C-4C42-4395-B86F-339CE9935BA9}">
      <dsp:nvSpPr>
        <dsp:cNvPr id="0" name=""/>
        <dsp:cNvSpPr/>
      </dsp:nvSpPr>
      <dsp:spPr>
        <a:xfrm>
          <a:off x="0" y="2065102"/>
          <a:ext cx="10623182" cy="68355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b="1" kern="1200" dirty="0"/>
            <a:t>подготовка письменного плана </a:t>
          </a:r>
          <a:r>
            <a:rPr lang="ru-RU" sz="1400" kern="1200" dirty="0"/>
            <a:t>профилактического мероприятия позволяет лучше определить цели и поставленные для их достижения задачи </a:t>
          </a:r>
        </a:p>
      </dsp:txBody>
      <dsp:txXfrm>
        <a:off x="0" y="2065102"/>
        <a:ext cx="10623182" cy="683550"/>
      </dsp:txXfrm>
    </dsp:sp>
    <dsp:sp modelId="{5BE47B26-19F9-472D-8F13-358C3525C0D2}">
      <dsp:nvSpPr>
        <dsp:cNvPr id="0" name=""/>
        <dsp:cNvSpPr/>
      </dsp:nvSpPr>
      <dsp:spPr>
        <a:xfrm>
          <a:off x="531159" y="196178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Заблаговременность</a:t>
          </a:r>
        </a:p>
      </dsp:txBody>
      <dsp:txXfrm>
        <a:off x="548379" y="1979002"/>
        <a:ext cx="7401787" cy="172200"/>
      </dsp:txXfrm>
    </dsp:sp>
    <dsp:sp modelId="{37DE2405-572F-4B92-96E1-A8DF65E446E4}">
      <dsp:nvSpPr>
        <dsp:cNvPr id="0" name=""/>
        <dsp:cNvSpPr/>
      </dsp:nvSpPr>
      <dsp:spPr>
        <a:xfrm>
          <a:off x="0" y="2889772"/>
          <a:ext cx="10623182" cy="48510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kern="1200" dirty="0"/>
            <a:t>профилактическое воздействие </a:t>
          </a:r>
          <a:r>
            <a:rPr lang="ru-RU" sz="1400" b="1" kern="1200" dirty="0"/>
            <a:t>не должно носить разовый характер </a:t>
          </a:r>
        </a:p>
      </dsp:txBody>
      <dsp:txXfrm>
        <a:off x="0" y="2889772"/>
        <a:ext cx="10623182" cy="485100"/>
      </dsp:txXfrm>
    </dsp:sp>
    <dsp:sp modelId="{FD197074-FE28-44E8-A822-C27267A8AD45}">
      <dsp:nvSpPr>
        <dsp:cNvPr id="0" name=""/>
        <dsp:cNvSpPr/>
      </dsp:nvSpPr>
      <dsp:spPr>
        <a:xfrm>
          <a:off x="531159" y="278645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Непрерывность</a:t>
          </a:r>
        </a:p>
      </dsp:txBody>
      <dsp:txXfrm>
        <a:off x="548379" y="2803672"/>
        <a:ext cx="7401787" cy="172200"/>
      </dsp:txXfrm>
    </dsp:sp>
    <dsp:sp modelId="{E1475316-B146-48CB-A35E-5BE786E1F3CA}">
      <dsp:nvSpPr>
        <dsp:cNvPr id="0" name=""/>
        <dsp:cNvSpPr/>
      </dsp:nvSpPr>
      <dsp:spPr>
        <a:xfrm>
          <a:off x="0" y="3515992"/>
          <a:ext cx="10623182" cy="68355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kern="1200" dirty="0"/>
            <a:t>любое профилактическое мероприятие должно быть </a:t>
          </a:r>
          <a:r>
            <a:rPr lang="ru-RU" sz="1400" b="1" kern="1200" dirty="0"/>
            <a:t>нацелено на развитие</a:t>
          </a:r>
          <a:r>
            <a:rPr lang="ru-RU" sz="1400" kern="1200" dirty="0"/>
            <a:t>, получение новых знаний и выработку полезных навыков </a:t>
          </a:r>
        </a:p>
      </dsp:txBody>
      <dsp:txXfrm>
        <a:off x="0" y="3515992"/>
        <a:ext cx="10623182" cy="683550"/>
      </dsp:txXfrm>
    </dsp:sp>
    <dsp:sp modelId="{400323D7-70C8-4807-AD3A-4AA3FF0D9E41}">
      <dsp:nvSpPr>
        <dsp:cNvPr id="0" name=""/>
        <dsp:cNvSpPr/>
      </dsp:nvSpPr>
      <dsp:spPr>
        <a:xfrm>
          <a:off x="531159" y="341267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Новизна и практическая польза</a:t>
          </a:r>
        </a:p>
      </dsp:txBody>
      <dsp:txXfrm>
        <a:off x="548379" y="3429892"/>
        <a:ext cx="7401787" cy="172200"/>
      </dsp:txXfrm>
    </dsp:sp>
    <dsp:sp modelId="{D5E894BF-5D73-469C-A4AD-5C93509AEEE5}">
      <dsp:nvSpPr>
        <dsp:cNvPr id="0" name=""/>
        <dsp:cNvSpPr/>
      </dsp:nvSpPr>
      <dsp:spPr>
        <a:xfrm>
          <a:off x="0" y="4340662"/>
          <a:ext cx="10623182" cy="48510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kern="1200" dirty="0"/>
            <a:t>применение психологического насилия, угроз, шантажа или обмана </a:t>
          </a:r>
          <a:r>
            <a:rPr lang="ru-RU" sz="1400" b="1" kern="1200" dirty="0"/>
            <a:t>недопустимо</a:t>
          </a:r>
        </a:p>
      </dsp:txBody>
      <dsp:txXfrm>
        <a:off x="0" y="4340662"/>
        <a:ext cx="10623182" cy="485100"/>
      </dsp:txXfrm>
    </dsp:sp>
    <dsp:sp modelId="{6A58B8BD-5569-410B-A5B8-732C3F79B78B}">
      <dsp:nvSpPr>
        <dsp:cNvPr id="0" name=""/>
        <dsp:cNvSpPr/>
      </dsp:nvSpPr>
      <dsp:spPr>
        <a:xfrm>
          <a:off x="531159" y="423734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Этичность</a:t>
          </a:r>
        </a:p>
      </dsp:txBody>
      <dsp:txXfrm>
        <a:off x="548379" y="4254562"/>
        <a:ext cx="7401787" cy="172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0C73-2BCB-4088-8AE3-6E5B55E44301}">
      <dsp:nvSpPr>
        <dsp:cNvPr id="0" name=""/>
        <dsp:cNvSpPr/>
      </dsp:nvSpPr>
      <dsp:spPr>
        <a:xfrm>
          <a:off x="740494" y="2218504"/>
          <a:ext cx="1933844" cy="1854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6922" y="0"/>
              </a:lnTo>
              <a:lnTo>
                <a:pt x="966922" y="1854821"/>
              </a:lnTo>
              <a:lnTo>
                <a:pt x="1933844" y="1854821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40427" y="3078926"/>
        <a:ext cx="133978" cy="133978"/>
      </dsp:txXfrm>
    </dsp:sp>
    <dsp:sp modelId="{9B614A68-F867-49CB-A19A-0222BC3D0BC2}">
      <dsp:nvSpPr>
        <dsp:cNvPr id="0" name=""/>
        <dsp:cNvSpPr/>
      </dsp:nvSpPr>
      <dsp:spPr>
        <a:xfrm>
          <a:off x="740494" y="2218504"/>
          <a:ext cx="1933844" cy="929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6922" y="0"/>
              </a:lnTo>
              <a:lnTo>
                <a:pt x="966922" y="929203"/>
              </a:lnTo>
              <a:lnTo>
                <a:pt x="1933844" y="929203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53778" y="2629469"/>
        <a:ext cx="107275" cy="107275"/>
      </dsp:txXfrm>
    </dsp:sp>
    <dsp:sp modelId="{A2FB6160-EFA7-47FE-A95D-E6B6F5BEC9A6}">
      <dsp:nvSpPr>
        <dsp:cNvPr id="0" name=""/>
        <dsp:cNvSpPr/>
      </dsp:nvSpPr>
      <dsp:spPr>
        <a:xfrm>
          <a:off x="740494" y="2172784"/>
          <a:ext cx="19338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66922" y="45720"/>
              </a:lnTo>
              <a:lnTo>
                <a:pt x="966922" y="49305"/>
              </a:lnTo>
              <a:lnTo>
                <a:pt x="1933844" y="49305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59070" y="2170158"/>
        <a:ext cx="96692" cy="96692"/>
      </dsp:txXfrm>
    </dsp:sp>
    <dsp:sp modelId="{10DFF310-955F-4D68-B394-06EADCEA6FB4}">
      <dsp:nvSpPr>
        <dsp:cNvPr id="0" name=""/>
        <dsp:cNvSpPr/>
      </dsp:nvSpPr>
      <dsp:spPr>
        <a:xfrm>
          <a:off x="740494" y="1296472"/>
          <a:ext cx="1933844" cy="922032"/>
        </a:xfrm>
        <a:custGeom>
          <a:avLst/>
          <a:gdLst/>
          <a:ahLst/>
          <a:cxnLst/>
          <a:rect l="0" t="0" r="0" b="0"/>
          <a:pathLst>
            <a:path>
              <a:moveTo>
                <a:pt x="0" y="922032"/>
              </a:moveTo>
              <a:lnTo>
                <a:pt x="966922" y="922032"/>
              </a:lnTo>
              <a:lnTo>
                <a:pt x="966922" y="0"/>
              </a:lnTo>
              <a:lnTo>
                <a:pt x="1933844" y="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53856" y="1703928"/>
        <a:ext cx="107120" cy="107120"/>
      </dsp:txXfrm>
    </dsp:sp>
    <dsp:sp modelId="{4BD51CA0-7F70-4D62-BEE2-1F23E85FCCC0}">
      <dsp:nvSpPr>
        <dsp:cNvPr id="0" name=""/>
        <dsp:cNvSpPr/>
      </dsp:nvSpPr>
      <dsp:spPr>
        <a:xfrm>
          <a:off x="740494" y="370854"/>
          <a:ext cx="1933844" cy="1847650"/>
        </a:xfrm>
        <a:custGeom>
          <a:avLst/>
          <a:gdLst/>
          <a:ahLst/>
          <a:cxnLst/>
          <a:rect l="0" t="0" r="0" b="0"/>
          <a:pathLst>
            <a:path>
              <a:moveTo>
                <a:pt x="0" y="1847650"/>
              </a:moveTo>
              <a:lnTo>
                <a:pt x="966922" y="1847650"/>
              </a:lnTo>
              <a:lnTo>
                <a:pt x="966922" y="0"/>
              </a:lnTo>
              <a:lnTo>
                <a:pt x="1933844" y="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40551" y="1227814"/>
        <a:ext cx="133730" cy="133730"/>
      </dsp:txXfrm>
    </dsp:sp>
    <dsp:sp modelId="{2F2A9AC6-5E74-4D33-ABBF-630232EBEBFA}">
      <dsp:nvSpPr>
        <dsp:cNvPr id="0" name=""/>
        <dsp:cNvSpPr/>
      </dsp:nvSpPr>
      <dsp:spPr>
        <a:xfrm rot="16200000">
          <a:off x="-1578422" y="1848257"/>
          <a:ext cx="3897338" cy="740494"/>
        </a:xfrm>
        <a:prstGeom prst="rect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>
              <a:solidFill>
                <a:schemeClr val="bg1"/>
              </a:solidFill>
              <a:latin typeface="Arial Black" panose="020B0A04020102020204" pitchFamily="34" charset="0"/>
            </a:rPr>
            <a:t>Результат</a:t>
          </a:r>
        </a:p>
      </dsp:txBody>
      <dsp:txXfrm>
        <a:off x="-1578422" y="1848257"/>
        <a:ext cx="3897338" cy="740494"/>
      </dsp:txXfrm>
    </dsp:sp>
    <dsp:sp modelId="{B4433985-48EE-4ACE-8F2F-134A62FC0D97}">
      <dsp:nvSpPr>
        <dsp:cNvPr id="0" name=""/>
        <dsp:cNvSpPr/>
      </dsp:nvSpPr>
      <dsp:spPr>
        <a:xfrm>
          <a:off x="2674338" y="607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  <a:latin typeface="Arial Black" panose="020B0A04020102020204" pitchFamily="34" charset="0"/>
            </a:rPr>
            <a:t>Ситуационная </a:t>
          </a:r>
          <a:r>
            <a:rPr lang="ru-RU" sz="2100" kern="1200" dirty="0" err="1">
              <a:solidFill>
                <a:schemeClr val="tx1"/>
              </a:solidFill>
              <a:latin typeface="Arial Black" panose="020B0A04020102020204" pitchFamily="34" charset="0"/>
            </a:rPr>
            <a:t>обусловненность</a:t>
          </a:r>
          <a:endParaRPr lang="ru-RU" sz="21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2674338" y="607"/>
        <a:ext cx="5820937" cy="740494"/>
      </dsp:txXfrm>
    </dsp:sp>
    <dsp:sp modelId="{303FB451-FD3E-4730-901A-BC2519D69B59}">
      <dsp:nvSpPr>
        <dsp:cNvPr id="0" name=""/>
        <dsp:cNvSpPr/>
      </dsp:nvSpPr>
      <dsp:spPr>
        <a:xfrm>
          <a:off x="2674338" y="926225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tx1"/>
              </a:solidFill>
              <a:latin typeface="Arial Black" panose="020B0A04020102020204" pitchFamily="34" charset="0"/>
            </a:rPr>
            <a:t>Спикер</a:t>
          </a:r>
        </a:p>
      </dsp:txBody>
      <dsp:txXfrm>
        <a:off x="2674338" y="926225"/>
        <a:ext cx="5820937" cy="740494"/>
      </dsp:txXfrm>
    </dsp:sp>
    <dsp:sp modelId="{B7075A79-F0BA-4728-A016-56F59384ACA3}">
      <dsp:nvSpPr>
        <dsp:cNvPr id="0" name=""/>
        <dsp:cNvSpPr/>
      </dsp:nvSpPr>
      <dsp:spPr>
        <a:xfrm>
          <a:off x="2674338" y="1851843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chemeClr val="tx1"/>
              </a:solidFill>
              <a:latin typeface="Arial Black" panose="020B0A04020102020204" pitchFamily="34" charset="0"/>
            </a:rPr>
            <a:t>Средства визуализации</a:t>
          </a:r>
        </a:p>
      </dsp:txBody>
      <dsp:txXfrm>
        <a:off x="2674338" y="1851843"/>
        <a:ext cx="5820937" cy="740494"/>
      </dsp:txXfrm>
    </dsp:sp>
    <dsp:sp modelId="{8BEC6204-88E8-4F22-88F7-DD7B12355CF2}">
      <dsp:nvSpPr>
        <dsp:cNvPr id="0" name=""/>
        <dsp:cNvSpPr/>
      </dsp:nvSpPr>
      <dsp:spPr>
        <a:xfrm>
          <a:off x="2674338" y="2777461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chemeClr val="tx1"/>
              </a:solidFill>
              <a:latin typeface="Arial Black" panose="020B0A04020102020204" pitchFamily="34" charset="0"/>
            </a:rPr>
            <a:t>Численность участников</a:t>
          </a:r>
        </a:p>
      </dsp:txBody>
      <dsp:txXfrm>
        <a:off x="2674338" y="2777461"/>
        <a:ext cx="5820937" cy="740494"/>
      </dsp:txXfrm>
    </dsp:sp>
    <dsp:sp modelId="{EB720590-0F46-4664-AC2F-7AA7092DF688}">
      <dsp:nvSpPr>
        <dsp:cNvPr id="0" name=""/>
        <dsp:cNvSpPr/>
      </dsp:nvSpPr>
      <dsp:spPr>
        <a:xfrm>
          <a:off x="2674338" y="3703079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chemeClr val="tx1"/>
              </a:solidFill>
              <a:latin typeface="Arial Black" panose="020B0A04020102020204" pitchFamily="34" charset="0"/>
            </a:rPr>
            <a:t>Хронометраж</a:t>
          </a:r>
        </a:p>
      </dsp:txBody>
      <dsp:txXfrm>
        <a:off x="2674338" y="3703079"/>
        <a:ext cx="5820937" cy="740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F34AC-B0A1-9B73-DDFB-6DAC24089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B153C0-C58C-9FA0-CD84-423408C28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410FA-6A0E-ABD1-42C9-4321A61E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E52C5-7C92-07E8-EE84-EBD550E6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5FAFD-A1A2-5978-1784-6A5EE5A0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33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C9F5-852B-3B2C-F1CB-29D1458E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19007-27B6-95DF-B70C-0ABCC6917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F5B84-CCF1-CA7C-9BD5-8B6F82C8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00870-6A16-5F96-6915-5E4F9742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5AB4-F570-1CC3-F122-16D7840B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8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AEBCB0-88EE-5B54-D49C-85DE07ACF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24FD-85E1-5362-F364-22E4E50EB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001A2-6C87-1E2D-1786-C6B2C6ED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80964-D483-ABAB-0876-C87F238D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0444E7-00F7-4C08-E6BB-C615EE71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31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FDF75-D62E-26DB-C6AF-FE403FA8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26DBC-9E91-AD55-E88F-0FE655510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ADD41-494F-FD77-BF37-DC91153D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0EE7B-70B2-71A8-5E63-6006D90D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15346-51D5-11AF-0A71-15929B78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5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2EECC-1C57-009B-57D5-74C0CC0C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EB7015-3015-1EBB-5AAA-D13A7A14B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4DF4E-6D95-0817-9851-F187AB98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4CF7A-2736-4FB5-68D0-761620E0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E8252-848A-2F7B-2446-C5E487B0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2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DD1A0-5FBD-F3DD-F317-24207923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4B4E2-F44C-2425-1789-7230E5F7C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8A6C85-DFAF-8259-178E-73E0E536F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C8410-0F29-2E01-7AA5-11466B3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CD3D56-EAEC-B5B7-1580-E237976D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7B19D7-0F64-6D5E-FCD8-3A7D563D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7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DC72E-DC64-E271-D8D0-9FB32154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BBB80-2761-3AF9-74A3-DA7DDC3D0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9361B5-B4ED-FD02-FF60-FC78CA7BD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1224D7-1BE4-DFFF-C8C3-8C8D05D92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296C3-C2EB-A8C2-D108-8B55FEE85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EB5A52-4464-B8A8-A70D-859E7DDE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A87A80-0470-056D-EEF3-64570EB4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CCCCCC-E8CA-B777-4449-4427CEDF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64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3C4F0-97ED-7077-CCCA-0E6CC94F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B88D24-A107-91F3-5F38-E86F6BFD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6EF2BC-0046-7B16-E172-B0F1335C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632AD-5120-765A-96C7-371F71BF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2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C059EC-8A60-CE6B-158D-24091C51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A365A0-221F-F591-5C38-C58EEE1C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5E1F89-0503-76D9-B274-80241DA0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52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54AEB-60D7-B5B1-4249-EC246515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14F12-4621-3492-B086-82B9ADBB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F9BF1E-098E-32F7-DEA8-D73D35219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2F99C4-0EFE-C0DE-00E0-0DA51D33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C0D263-47FF-2B01-6094-8DE027CF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A20D6C-293B-50A8-AD03-73E8EA49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90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B6D42-4F43-0D49-8C06-7304424C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D9AF0-E3AB-203C-51D0-7F0F883F0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7858F-A3BA-2491-9627-69EA11C4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9A228-EE67-51CA-3660-80EC88EB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E37ABC-721F-E05B-6B5A-06747A57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CDD25F-7C3D-C3F4-11B2-1CEA6CEA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5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E0F34-B992-B8CE-E405-83BD76DF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419BF-F4B3-07A2-2303-EF36AA8EE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C2CD0-3D1C-7937-430E-29704B232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75FF-98D2-459C-8771-AD80515DB3B3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D2F8-185E-F21C-5364-F6158AD0A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69CFA-96BD-1EC9-DAC2-C9847B3A8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7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C470582-41AB-AD58-C6C9-2C1EF4C1A8E0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7B64D9A-25C5-3F87-C5FA-1096EE01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84E0DEF-FABC-62A8-B54E-DD27EACF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73143A-B69E-8325-84DC-67D7CA14F9C7}"/>
              </a:ext>
            </a:extLst>
          </p:cNvPr>
          <p:cNvSpPr/>
          <p:nvPr/>
        </p:nvSpPr>
        <p:spPr>
          <a:xfrm>
            <a:off x="-1" y="1"/>
            <a:ext cx="12192001" cy="29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>
            <a:extLst>
              <a:ext uri="{FF2B5EF4-FFF2-40B4-BE49-F238E27FC236}">
                <a16:creationId xmlns:a16="http://schemas.microsoft.com/office/drawing/2014/main" id="{EBA10361-A74E-644B-DFA0-4492282A2E70}"/>
              </a:ext>
            </a:extLst>
          </p:cNvPr>
          <p:cNvSpPr/>
          <p:nvPr/>
        </p:nvSpPr>
        <p:spPr>
          <a:xfrm>
            <a:off x="0" y="2934789"/>
            <a:ext cx="12192000" cy="130628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F7DB7-3765-7940-EF30-499BC67D1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207" y="1689993"/>
            <a:ext cx="9144000" cy="1857653"/>
          </a:xfrm>
        </p:spPr>
        <p:txBody>
          <a:bodyPr anchor="t"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МЕТОДИЧЕСКИЕ РЕКОМЕНДАЦИИ ПО ПРОФИЛАКТИКЕ РАСПРОСТРАНЕНИЯ ИДЕОЛОГИИ ТЕРРОРИЗМА </a:t>
            </a:r>
            <a:b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 ЭКСТРЕМИЗМА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C1A5D3D-98EF-A926-DCFD-6B805E79AA35}"/>
              </a:ext>
            </a:extLst>
          </p:cNvPr>
          <p:cNvSpPr txBox="1">
            <a:spLocks/>
          </p:cNvSpPr>
          <p:nvPr/>
        </p:nvSpPr>
        <p:spPr>
          <a:xfrm>
            <a:off x="429502" y="4877729"/>
            <a:ext cx="9958891" cy="160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b="1">
                <a:solidFill>
                  <a:schemeClr val="tx2">
                    <a:lumMod val="50000"/>
                  </a:schemeClr>
                </a:solidFill>
              </a:rPr>
              <a:t>Спикер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кандидат юридических наук, начальник Координационного центра по вопросам формирования у молодежи активной гражданской позиции, предупреждения межнациональных и межконфессиональных конфликтов, противодействия идеологии терроризма и профилактики экстремизма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БФУ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им. И. Канта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Авакьян Михаил Владимирович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оловина рамки 6">
            <a:extLst>
              <a:ext uri="{FF2B5EF4-FFF2-40B4-BE49-F238E27FC236}">
                <a16:creationId xmlns:a16="http://schemas.microsoft.com/office/drawing/2014/main" id="{E7E5AF35-C209-D2B1-1FE5-45D8503F4425}"/>
              </a:ext>
            </a:extLst>
          </p:cNvPr>
          <p:cNvSpPr/>
          <p:nvPr/>
        </p:nvSpPr>
        <p:spPr>
          <a:xfrm rot="16200000">
            <a:off x="1255950" y="3746449"/>
            <a:ext cx="1872870" cy="3923209"/>
          </a:xfrm>
          <a:prstGeom prst="halfFrame">
            <a:avLst>
              <a:gd name="adj1" fmla="val 9677"/>
              <a:gd name="adj2" fmla="val 1129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9DF6FC60-5C22-9921-BDEB-8D174FFD8301}"/>
              </a:ext>
            </a:extLst>
          </p:cNvPr>
          <p:cNvSpPr/>
          <p:nvPr/>
        </p:nvSpPr>
        <p:spPr>
          <a:xfrm rot="5400000">
            <a:off x="8276030" y="899477"/>
            <a:ext cx="1619794" cy="2688121"/>
          </a:xfrm>
          <a:prstGeom prst="halfFrame">
            <a:avLst>
              <a:gd name="adj1" fmla="val 9677"/>
              <a:gd name="adj2" fmla="val 112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E29C55-9818-8866-C6E3-209767BA8820}"/>
              </a:ext>
            </a:extLst>
          </p:cNvPr>
          <p:cNvSpPr/>
          <p:nvPr/>
        </p:nvSpPr>
        <p:spPr>
          <a:xfrm>
            <a:off x="7741869" y="516619"/>
            <a:ext cx="2688118" cy="9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E6359295-E3A9-1071-C1C7-079B7B438C65}"/>
              </a:ext>
            </a:extLst>
          </p:cNvPr>
          <p:cNvSpPr/>
          <p:nvPr/>
        </p:nvSpPr>
        <p:spPr>
          <a:xfrm rot="10800000">
            <a:off x="6348547" y="514184"/>
            <a:ext cx="1393320" cy="92134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овина рамки 26">
            <a:extLst>
              <a:ext uri="{FF2B5EF4-FFF2-40B4-BE49-F238E27FC236}">
                <a16:creationId xmlns:a16="http://schemas.microsoft.com/office/drawing/2014/main" id="{665A3E1B-D6E1-19AE-2943-1E20D12044CE}"/>
              </a:ext>
            </a:extLst>
          </p:cNvPr>
          <p:cNvSpPr/>
          <p:nvPr/>
        </p:nvSpPr>
        <p:spPr>
          <a:xfrm rot="5400000">
            <a:off x="6873176" y="-521918"/>
            <a:ext cx="2872639" cy="4580875"/>
          </a:xfrm>
          <a:prstGeom prst="halfFrame">
            <a:avLst>
              <a:gd name="adj1" fmla="val 5367"/>
              <a:gd name="adj2" fmla="val 611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овина рамки 27">
            <a:extLst>
              <a:ext uri="{FF2B5EF4-FFF2-40B4-BE49-F238E27FC236}">
                <a16:creationId xmlns:a16="http://schemas.microsoft.com/office/drawing/2014/main" id="{EDBAE2FB-6A2B-B275-58F4-4D1A5CDE4434}"/>
              </a:ext>
            </a:extLst>
          </p:cNvPr>
          <p:cNvSpPr/>
          <p:nvPr/>
        </p:nvSpPr>
        <p:spPr>
          <a:xfrm rot="16200000">
            <a:off x="1246787" y="3591375"/>
            <a:ext cx="2060336" cy="4287914"/>
          </a:xfrm>
          <a:prstGeom prst="halfFrame">
            <a:avLst>
              <a:gd name="adj1" fmla="val 5367"/>
              <a:gd name="adj2" fmla="val 611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5F884EB-FFA9-7D2E-0B79-E1C071F1D3D2}"/>
              </a:ext>
            </a:extLst>
          </p:cNvPr>
          <p:cNvGrpSpPr/>
          <p:nvPr/>
        </p:nvGrpSpPr>
        <p:grpSpPr>
          <a:xfrm>
            <a:off x="7703517" y="511629"/>
            <a:ext cx="1524989" cy="998935"/>
            <a:chOff x="5764085" y="99399"/>
            <a:chExt cx="2010166" cy="1316747"/>
          </a:xfrm>
        </p:grpSpPr>
        <p:pic>
          <p:nvPicPr>
            <p:cNvPr id="4" name="Picture 2" descr="Платформа онлайн-обучения БФУ им. И. Канта">
              <a:extLst>
                <a:ext uri="{FF2B5EF4-FFF2-40B4-BE49-F238E27FC236}">
                  <a16:creationId xmlns:a16="http://schemas.microsoft.com/office/drawing/2014/main" id="{2BA6CBD3-014E-E712-A02A-41B932D5F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27" y="823139"/>
              <a:ext cx="1071699" cy="5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7A4D9A-EE3C-091A-377D-B12F18F67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085" y="99399"/>
              <a:ext cx="2010166" cy="72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62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Минимальные требования к вербальным профилактическим мероприятиям антитеррористической (антиэкстремистской) направленности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8628239" y="531692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4BB5B-79DB-2287-CC0C-A24165D1260D}"/>
              </a:ext>
            </a:extLst>
          </p:cNvPr>
          <p:cNvSpPr txBox="1"/>
          <p:nvPr/>
        </p:nvSpPr>
        <p:spPr>
          <a:xfrm>
            <a:off x="1414700" y="1219394"/>
            <a:ext cx="10621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Факторы результативности вербальных профилактических мероприятий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F083787-C0DB-F0F4-8DF8-EBB690957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044616"/>
              </p:ext>
            </p:extLst>
          </p:nvPr>
        </p:nvGraphicFramePr>
        <p:xfrm>
          <a:off x="1609547" y="1828799"/>
          <a:ext cx="9943356" cy="444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322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5AE0AC-601B-9648-28F5-293F59B3D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31" y="3087329"/>
            <a:ext cx="2473827" cy="3297773"/>
          </a:xfrm>
          <a:prstGeom prst="rect">
            <a:avLst/>
          </a:prstGeom>
          <a:ln w="38100">
            <a:solidFill>
              <a:srgbClr val="C00000"/>
            </a:solidFill>
          </a:ln>
          <a:effec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Комплекс апробированных профилактических мероприятий: </a:t>
            </a:r>
            <a:b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форматы, сценарии и примеры региональных практик</a:t>
            </a:r>
            <a:b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10050973" y="5395580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4BB5B-79DB-2287-CC0C-A24165D1260D}"/>
              </a:ext>
            </a:extLst>
          </p:cNvPr>
          <p:cNvSpPr txBox="1"/>
          <p:nvPr/>
        </p:nvSpPr>
        <p:spPr>
          <a:xfrm>
            <a:off x="1414700" y="1219394"/>
            <a:ext cx="10621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Обучающий </a:t>
            </a:r>
            <a:r>
              <a:rPr lang="ru-RU" dirty="0" err="1">
                <a:latin typeface="Arial Black" panose="020B0A04020102020204" pitchFamily="34" charset="0"/>
              </a:rPr>
              <a:t>хакатон</a:t>
            </a:r>
            <a:r>
              <a:rPr lang="ru-RU" dirty="0">
                <a:latin typeface="Arial Black" panose="020B0A04020102020204" pitchFamily="34" charset="0"/>
              </a:rPr>
              <a:t> "Legal Tech: профилактика идеологии терроризма" (Калининградская область)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7F843-85AC-803B-C346-85FDD6462FFC}"/>
              </a:ext>
            </a:extLst>
          </p:cNvPr>
          <p:cNvSpPr txBox="1"/>
          <p:nvPr/>
        </p:nvSpPr>
        <p:spPr>
          <a:xfrm>
            <a:off x="5482058" y="2246889"/>
            <a:ext cx="62434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/>
              <a:t>Цель: </a:t>
            </a:r>
            <a:r>
              <a:rPr lang="ru-RU" dirty="0"/>
              <a:t>вовлечение студенческой молодежи в деятельность по профилактике идеологии терроризма и экстремизма путем активного творческого участия студентов в разработке собственных идей и IT-продуктов по заданной тематике.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/>
              <a:t>Целевая аудитория: </a:t>
            </a:r>
            <a:r>
              <a:rPr lang="ru-RU" dirty="0"/>
              <a:t>студенты юридических факультетов и вузов и студенты IT-программ. Всего в </a:t>
            </a:r>
            <a:r>
              <a:rPr lang="ru-RU" dirty="0" err="1"/>
              <a:t>хакатоне</a:t>
            </a:r>
            <a:r>
              <a:rPr lang="ru-RU" dirty="0"/>
              <a:t> приняло участие 80 студентов из более чем 20 вузов – как </a:t>
            </a:r>
            <a:r>
              <a:rPr lang="ru-RU" dirty="0" err="1"/>
              <a:t>БФУ</a:t>
            </a:r>
            <a:r>
              <a:rPr lang="ru-RU" dirty="0"/>
              <a:t> им. И. Канта, так и иных вузов региона, России в целом, а также более 10 экспертов – юристов и программистов.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/>
              <a:t>Достигнутые результаты: </a:t>
            </a:r>
            <a:r>
              <a:rPr lang="ru-RU" dirty="0"/>
              <a:t>шесть смешанных групп юристов и программистов, которые разрабатывали свои пилотные идеи в рамках </a:t>
            </a:r>
            <a:r>
              <a:rPr lang="ru-RU" dirty="0" err="1"/>
              <a:t>хакатона</a:t>
            </a:r>
            <a:r>
              <a:rPr lang="ru-RU" dirty="0"/>
              <a:t>. Каждый коллектив довел концептуальную идею до работающего прототипа, который могли протестировать члены комиссии</a:t>
            </a: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90F8BF69-C6C8-9114-A588-8D4D8F8A23E3}"/>
              </a:ext>
            </a:extLst>
          </p:cNvPr>
          <p:cNvSpPr>
            <a:spLocks noChangeAspect="1"/>
          </p:cNvSpPr>
          <p:nvPr/>
        </p:nvSpPr>
        <p:spPr>
          <a:xfrm>
            <a:off x="5247914" y="204446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3D1F15-DEA9-819E-ADDC-755C9B16A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290043"/>
            <a:ext cx="2256864" cy="3008559"/>
          </a:xfrm>
          <a:prstGeom prst="rect">
            <a:avLst/>
          </a:prstGeom>
          <a:ln w="38100"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82093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Заключение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436745" y="3838601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7F843-85AC-803B-C346-85FDD6462FFC}"/>
              </a:ext>
            </a:extLst>
          </p:cNvPr>
          <p:cNvSpPr txBox="1"/>
          <p:nvPr/>
        </p:nvSpPr>
        <p:spPr>
          <a:xfrm>
            <a:off x="1454330" y="2233746"/>
            <a:ext cx="97187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Для достижения наибольшей результативности в области профилактики идеологии терроризма и экстремизма в молодежной среде, данная деятельность должна осуществляться </a:t>
            </a:r>
            <a:r>
              <a:rPr lang="ru-RU" sz="4000" b="1" i="1" u="sng" dirty="0">
                <a:solidFill>
                  <a:srgbClr val="C00000"/>
                </a:solidFill>
              </a:rPr>
              <a:t>комплексно, системно, профессионально</a:t>
            </a:r>
            <a:r>
              <a:rPr lang="ru-RU" sz="4000" b="1" u="sng" dirty="0">
                <a:solidFill>
                  <a:srgbClr val="C00000"/>
                </a:solidFill>
              </a:rPr>
              <a:t> 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90F8BF69-C6C8-9114-A588-8D4D8F8A23E3}"/>
              </a:ext>
            </a:extLst>
          </p:cNvPr>
          <p:cNvSpPr>
            <a:spLocks noChangeAspect="1"/>
          </p:cNvSpPr>
          <p:nvPr/>
        </p:nvSpPr>
        <p:spPr>
          <a:xfrm>
            <a:off x="1205620" y="1946785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8941520" y="2802825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7F843-85AC-803B-C346-85FDD6462FFC}"/>
              </a:ext>
            </a:extLst>
          </p:cNvPr>
          <p:cNvSpPr txBox="1"/>
          <p:nvPr/>
        </p:nvSpPr>
        <p:spPr>
          <a:xfrm>
            <a:off x="1609547" y="2967334"/>
            <a:ext cx="8913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Arial Black" panose="020B0A04020102020204" pitchFamily="34" charset="0"/>
              </a:rPr>
              <a:t>Спасибо за внимание</a:t>
            </a: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90F8BF69-C6C8-9114-A588-8D4D8F8A23E3}"/>
              </a:ext>
            </a:extLst>
          </p:cNvPr>
          <p:cNvSpPr>
            <a:spLocks noChangeAspect="1"/>
          </p:cNvSpPr>
          <p:nvPr/>
        </p:nvSpPr>
        <p:spPr>
          <a:xfrm>
            <a:off x="1205620" y="2680373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3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39E41D-777F-027B-8A24-7392DA597284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800000"/>
              </a:highligh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5E6CAC-C362-F02A-3723-7D9106FCA95B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800000"/>
              </a:highligh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28" y="436520"/>
            <a:ext cx="10697969" cy="800096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Содержание методических рекомендаций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BE0D7-8E0D-3EC6-5AF4-43411FFA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06" y="1825625"/>
            <a:ext cx="10509280" cy="435133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Категориально-понятийный аппарат </a:t>
            </a:r>
            <a:r>
              <a:rPr lang="ru-RU" dirty="0"/>
              <a:t>и правовые основы антитеррористической (антиэкстремистской) деятельности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Специфика</a:t>
            </a:r>
            <a:r>
              <a:rPr lang="ru-RU" dirty="0"/>
              <a:t> организации и реализации групповых профилактических мероприятий антитеррористической направленности в молодежной среде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Прикладные аспекты </a:t>
            </a:r>
            <a:r>
              <a:rPr lang="ru-RU" dirty="0"/>
              <a:t>индивидуального профилактического воздействия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Минимальные требования </a:t>
            </a:r>
            <a:r>
              <a:rPr lang="ru-RU" dirty="0"/>
              <a:t>к вербальным профилактическим мероприятиям антитеррористической (антиэкстремистской) направленности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Комплекс апробированных профилактических мероприятий:</a:t>
            </a:r>
            <a:r>
              <a:rPr lang="ru-RU" dirty="0"/>
              <a:t> форматы, сценарии и примеры региональных практик</a:t>
            </a:r>
          </a:p>
        </p:txBody>
      </p:sp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id="{2AA7A1B9-63E7-2BBF-776D-AB8887B75F43}"/>
              </a:ext>
            </a:extLst>
          </p:cNvPr>
          <p:cNvSpPr>
            <a:spLocks noChangeAspect="1"/>
          </p:cNvSpPr>
          <p:nvPr/>
        </p:nvSpPr>
        <p:spPr>
          <a:xfrm>
            <a:off x="495853" y="239486"/>
            <a:ext cx="1113694" cy="997129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718766" y="4718186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AF55258F-4E58-DE61-6FFD-1412CEF5BD8C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314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Динамика преступлений экстремистской и террористической направленности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811670" y="521637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C16B8A8-8E20-FC8C-9D02-3E7FC8B5D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520024"/>
              </p:ext>
            </p:extLst>
          </p:nvPr>
        </p:nvGraphicFramePr>
        <p:xfrm>
          <a:off x="1118586" y="1502943"/>
          <a:ext cx="10386874" cy="479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13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Категориально-понятийный аппарат антитеррористической (антиэкстремистской) деятельности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058379" y="531692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3374234-2ED5-FC93-775D-33B7656D6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413900"/>
              </p:ext>
            </p:extLst>
          </p:nvPr>
        </p:nvGraphicFramePr>
        <p:xfrm>
          <a:off x="2141090" y="1691483"/>
          <a:ext cx="8519418" cy="468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117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Специфика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организации и реализации групповых профилактических мероприятий антитеррористической направленности в молодежной среде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4720537" y="5363121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10CC8D-77DB-8A80-E3FA-989081092830}"/>
              </a:ext>
            </a:extLst>
          </p:cNvPr>
          <p:cNvSpPr/>
          <p:nvPr/>
        </p:nvSpPr>
        <p:spPr>
          <a:xfrm>
            <a:off x="959217" y="1946784"/>
            <a:ext cx="5406749" cy="44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Задачи: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разъяснение деструктивной сущности экстремистских идеологий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формирование нетерпимости к проявлениям экстремизма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воспрепятствование вовлечению в деятельность экстремистских организаций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повышение уровня правосознания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социализация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A2430B-50BF-9973-C382-27BF14C0ED02}"/>
              </a:ext>
            </a:extLst>
          </p:cNvPr>
          <p:cNvSpPr/>
          <p:nvPr/>
        </p:nvSpPr>
        <p:spPr>
          <a:xfrm>
            <a:off x="6857999" y="1582995"/>
            <a:ext cx="5326313" cy="5275005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432000" rtlCol="0" anchor="t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Принципы:</a:t>
            </a:r>
          </a:p>
          <a:p>
            <a:pPr algn="just"/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Системность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Комплексность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Адресность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Региональность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Интегрированность личности </a:t>
            </a:r>
          </a:p>
        </p:txBody>
      </p:sp>
      <p:sp>
        <p:nvSpPr>
          <p:cNvPr id="5" name="Половина рамки 4">
            <a:extLst>
              <a:ext uri="{FF2B5EF4-FFF2-40B4-BE49-F238E27FC236}">
                <a16:creationId xmlns:a16="http://schemas.microsoft.com/office/drawing/2014/main" id="{5377C92A-22EA-E662-0E3F-D024C09EA30E}"/>
              </a:ext>
            </a:extLst>
          </p:cNvPr>
          <p:cNvSpPr>
            <a:spLocks noChangeAspect="1"/>
          </p:cNvSpPr>
          <p:nvPr/>
        </p:nvSpPr>
        <p:spPr>
          <a:xfrm>
            <a:off x="6966062" y="1735181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5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Интервьюирование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 привлечением профессионального модератора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811670" y="521637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27155F9-75D6-76E0-B672-98A48513DF87}"/>
              </a:ext>
            </a:extLst>
          </p:cNvPr>
          <p:cNvGrpSpPr/>
          <p:nvPr/>
        </p:nvGrpSpPr>
        <p:grpSpPr>
          <a:xfrm>
            <a:off x="1512492" y="1839752"/>
            <a:ext cx="9715946" cy="4165310"/>
            <a:chOff x="4286158" y="1244890"/>
            <a:chExt cx="4929279" cy="416531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8E123E1C-9377-FEF4-6087-7159B27D7A0F}"/>
                </a:ext>
              </a:extLst>
            </p:cNvPr>
            <p:cNvSpPr/>
            <p:nvPr/>
          </p:nvSpPr>
          <p:spPr>
            <a:xfrm>
              <a:off x="5437187" y="1447800"/>
              <a:ext cx="3778250" cy="82550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Свободный рассказ</a:t>
              </a:r>
              <a:r>
                <a:rPr lang="ru-RU" sz="16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ru-RU" sz="1600" b="1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6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информирование о своей сфере деятельности, имеющихся компетенциях и специфики работы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042A5C5-A362-3AA5-1544-BF70785171F2}"/>
                </a:ext>
              </a:extLst>
            </p:cNvPr>
            <p:cNvSpPr/>
            <p:nvPr/>
          </p:nvSpPr>
          <p:spPr>
            <a:xfrm>
              <a:off x="5437187" y="2355850"/>
              <a:ext cx="3778250" cy="148590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Вопросно-ответная стадия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6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ответы на вопросы, задаваемые модератором, часть из которых может быть согласована заблаговременно для раскрепощения спикера и освещения конкретных тем, требующих обсуждения в силу сложившихся в определенный момент обстоятельств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B225ADC-BBE6-6221-43C2-2F2647BF116E}"/>
                </a:ext>
              </a:extLst>
            </p:cNvPr>
            <p:cNvSpPr/>
            <p:nvPr/>
          </p:nvSpPr>
          <p:spPr>
            <a:xfrm>
              <a:off x="5437187" y="3949700"/>
              <a:ext cx="3778250" cy="146050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Общение с аудиторией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(ответы на вопросы участников мероприятия, которые они задают через модератора; в случае скованности или закрытости молодых людей, можно использовать формат сбора анонимных вопросов в записках, которые затем озвучивает модератор).</a:t>
              </a:r>
              <a:endPara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Соединитель: уступ 7">
              <a:extLst>
                <a:ext uri="{FF2B5EF4-FFF2-40B4-BE49-F238E27FC236}">
                  <a16:creationId xmlns:a16="http://schemas.microsoft.com/office/drawing/2014/main" id="{1008BD4D-312A-0FA3-294B-0B39A4477DA5}"/>
                </a:ext>
              </a:extLst>
            </p:cNvPr>
            <p:cNvCxnSpPr>
              <a:cxnSpLocks/>
              <a:stCxn id="7" idx="2"/>
              <a:endCxn id="5" idx="1"/>
            </p:cNvCxnSpPr>
            <p:nvPr/>
          </p:nvCxnSpPr>
          <p:spPr>
            <a:xfrm>
              <a:off x="4689882" y="3103142"/>
              <a:ext cx="747305" cy="157680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Соединитель: уступ 8">
              <a:extLst>
                <a:ext uri="{FF2B5EF4-FFF2-40B4-BE49-F238E27FC236}">
                  <a16:creationId xmlns:a16="http://schemas.microsoft.com/office/drawing/2014/main" id="{92CF928D-A2B4-A3EC-62F4-AD089E3B8E35}"/>
                </a:ext>
              </a:extLst>
            </p:cNvPr>
            <p:cNvCxnSpPr>
              <a:cxnSpLocks/>
              <a:stCxn id="7" idx="2"/>
              <a:endCxn id="3" idx="1"/>
            </p:cNvCxnSpPr>
            <p:nvPr/>
          </p:nvCxnSpPr>
          <p:spPr>
            <a:xfrm flipV="1">
              <a:off x="4689882" y="1860550"/>
              <a:ext cx="747305" cy="12425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A6EE9CA1-3D4E-FE4D-CCD5-212466A25B9D}"/>
                </a:ext>
              </a:extLst>
            </p:cNvPr>
            <p:cNvCxnSpPr>
              <a:cxnSpLocks/>
              <a:stCxn id="7" idx="2"/>
              <a:endCxn id="4" idx="1"/>
            </p:cNvCxnSpPr>
            <p:nvPr/>
          </p:nvCxnSpPr>
          <p:spPr>
            <a:xfrm flipV="1">
              <a:off x="4689882" y="3098800"/>
              <a:ext cx="747305" cy="434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E5E595F-3858-BCA6-7C31-C76628499E4B}"/>
                </a:ext>
              </a:extLst>
            </p:cNvPr>
            <p:cNvSpPr/>
            <p:nvPr/>
          </p:nvSpPr>
          <p:spPr>
            <a:xfrm rot="16200000">
              <a:off x="2629768" y="2901280"/>
              <a:ext cx="3716504" cy="403723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spc="50" dirty="0">
                  <a:ln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ЭТАПЫ ИНТЕРВЬЮ</a:t>
              </a:r>
              <a:endParaRPr lang="ru-RU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271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принципы работы «</a:t>
            </a:r>
            <a:r>
              <a:rPr lang="ru-R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кибердружин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811670" y="521637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1D6CDF8-1C86-2052-C4D1-E0C651DFE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855273"/>
              </p:ext>
            </p:extLst>
          </p:nvPr>
        </p:nvGraphicFramePr>
        <p:xfrm>
          <a:off x="959219" y="1640010"/>
          <a:ext cx="10446200" cy="466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4155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Прикладные аспекты индивидуального профилактического воздействия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978818" y="4991546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3BFD1A6-3138-C24D-893C-4F160FA96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88842"/>
              </p:ext>
            </p:extLst>
          </p:nvPr>
        </p:nvGraphicFramePr>
        <p:xfrm>
          <a:off x="959219" y="1746630"/>
          <a:ext cx="10623182" cy="482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E4BB5B-79DB-2287-CC0C-A24165D1260D}"/>
              </a:ext>
            </a:extLst>
          </p:cNvPr>
          <p:cNvSpPr txBox="1"/>
          <p:nvPr/>
        </p:nvSpPr>
        <p:spPr>
          <a:xfrm>
            <a:off x="919316" y="1689615"/>
            <a:ext cx="10417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Маркеры вовлеченности в террористическую идеологию </a:t>
            </a:r>
          </a:p>
        </p:txBody>
      </p:sp>
    </p:spTree>
    <p:extLst>
      <p:ext uri="{BB962C8B-B14F-4D97-AF65-F5344CB8AC3E}">
        <p14:creationId xmlns:p14="http://schemas.microsoft.com/office/powerpoint/2010/main" val="2303677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Прикладные аспекты индивидуального профилактического воздействия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10050974" y="5493225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3BFD1A6-3138-C24D-893C-4F160FA96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593152"/>
              </p:ext>
            </p:extLst>
          </p:nvPr>
        </p:nvGraphicFramePr>
        <p:xfrm>
          <a:off x="959219" y="1746630"/>
          <a:ext cx="10623182" cy="482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E4BB5B-79DB-2287-CC0C-A24165D1260D}"/>
              </a:ext>
            </a:extLst>
          </p:cNvPr>
          <p:cNvSpPr txBox="1"/>
          <p:nvPr/>
        </p:nvSpPr>
        <p:spPr>
          <a:xfrm>
            <a:off x="1414701" y="1219394"/>
            <a:ext cx="10417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Критерии</a:t>
            </a:r>
          </a:p>
        </p:txBody>
      </p:sp>
    </p:spTree>
    <p:extLst>
      <p:ext uri="{BB962C8B-B14F-4D97-AF65-F5344CB8AC3E}">
        <p14:creationId xmlns:p14="http://schemas.microsoft.com/office/powerpoint/2010/main" val="3886204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740</Words>
  <Application>Microsoft Office PowerPoint</Application>
  <PresentationFormat>Широкоэкранный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Wingdings</vt:lpstr>
      <vt:lpstr>Times New Roman</vt:lpstr>
      <vt:lpstr>Arial Black</vt:lpstr>
      <vt:lpstr>Arial</vt:lpstr>
      <vt:lpstr>Calibri Light</vt:lpstr>
      <vt:lpstr>Calibri</vt:lpstr>
      <vt:lpstr>Тема Office</vt:lpstr>
      <vt:lpstr>МЕТОДИЧЕСКИЕ РЕКОМЕНДАЦИИ ПО ПРОФИЛАКТИКЕ РАСПРОСТРАНЕНИЯ ИДЕОЛОГИИ ТЕРРОРИЗМА  И ЭКСТРЕМИЗМА</vt:lpstr>
      <vt:lpstr>Содержание методических рекомендаций</vt:lpstr>
      <vt:lpstr>Динамика преступлений экстремистской и террористической направленности</vt:lpstr>
      <vt:lpstr>Категориально-понятийный аппарат антитеррористической (антиэкстремистской) деятельности</vt:lpstr>
      <vt:lpstr>Специфика организации и реализации групповых профилактических мероприятий антитеррористической направленности в молодежной среде</vt:lpstr>
      <vt:lpstr>Интервьюирование с привлечением профессионального модератора</vt:lpstr>
      <vt:lpstr>Основные принципы работы «кибердружин»</vt:lpstr>
      <vt:lpstr>Прикладные аспекты индивидуального профилактического воздействия</vt:lpstr>
      <vt:lpstr>Прикладные аспекты индивидуального профилактического воздействия</vt:lpstr>
      <vt:lpstr>Минимальные требования к вербальным профилактическим мероприятиям антитеррористической (антиэкстремистской) направленности</vt:lpstr>
      <vt:lpstr>Комплекс апробированных профилактических мероприятий:  форматы, сценарии и примеры региональных практик 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ПРОФИЛАКТИКЕ РАСПРОСТРАНЕНИЯ ИДЕОЛОГИИ ТЕРРОРИЗМА  И ЭКСТРЕМИЗМА</dc:title>
  <dc:creator>Mikhail</dc:creator>
  <cp:lastModifiedBy>Оленева Ольга Николаевна</cp:lastModifiedBy>
  <cp:revision>4</cp:revision>
  <dcterms:created xsi:type="dcterms:W3CDTF">2023-06-12T15:08:22Z</dcterms:created>
  <dcterms:modified xsi:type="dcterms:W3CDTF">2023-11-28T10:01:36Z</dcterms:modified>
</cp:coreProperties>
</file>